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25"/>
  </p:notesMasterIdLst>
  <p:sldIdLst>
    <p:sldId id="256" r:id="rId4"/>
    <p:sldId id="402" r:id="rId5"/>
    <p:sldId id="408" r:id="rId6"/>
    <p:sldId id="409" r:id="rId7"/>
    <p:sldId id="410" r:id="rId8"/>
    <p:sldId id="411" r:id="rId9"/>
    <p:sldId id="429" r:id="rId10"/>
    <p:sldId id="416" r:id="rId11"/>
    <p:sldId id="413" r:id="rId12"/>
    <p:sldId id="405" r:id="rId13"/>
    <p:sldId id="417" r:id="rId14"/>
    <p:sldId id="418" r:id="rId15"/>
    <p:sldId id="422" r:id="rId16"/>
    <p:sldId id="423" r:id="rId17"/>
    <p:sldId id="425" r:id="rId18"/>
    <p:sldId id="426" r:id="rId19"/>
    <p:sldId id="419" r:id="rId20"/>
    <p:sldId id="420" r:id="rId21"/>
    <p:sldId id="421" r:id="rId22"/>
    <p:sldId id="424" r:id="rId23"/>
    <p:sldId id="260" r:id="rId24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E6AF00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9" autoAdjust="0"/>
    <p:restoredTop sz="96196" autoAdjust="0"/>
  </p:normalViewPr>
  <p:slideViewPr>
    <p:cSldViewPr snapToGrid="0">
      <p:cViewPr>
        <p:scale>
          <a:sx n="60" d="100"/>
          <a:sy n="60" d="100"/>
        </p:scale>
        <p:origin x="-1032" y="-372"/>
      </p:cViewPr>
      <p:guideLst>
        <p:guide orient="horz" pos="23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0DB4A-D8B6-444A-97FC-B379347A49B4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100DC-7169-4755-83CA-EBF300ECEE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35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29BFB55-A802-447E-A910-BBD71F4058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>
            <a:extLst>
              <a:ext uri="{FF2B5EF4-FFF2-40B4-BE49-F238E27FC236}">
                <a16:creationId xmlns="" xmlns:a16="http://schemas.microsoft.com/office/drawing/2014/main" id="{6457B7BB-CD07-47C5-9965-2FA032CA8D5B}"/>
              </a:ext>
            </a:extLst>
          </p:cNvPr>
          <p:cNvSpPr/>
          <p:nvPr userDrawn="1"/>
        </p:nvSpPr>
        <p:spPr>
          <a:xfrm flipH="1">
            <a:off x="8052178" y="0"/>
            <a:ext cx="4139819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="" xmlns:a16="http://schemas.microsoft.com/office/drawing/2014/main" id="{B81EF693-46E2-4180-A982-14109E40CB06}"/>
              </a:ext>
            </a:extLst>
          </p:cNvPr>
          <p:cNvSpPr/>
          <p:nvPr userDrawn="1"/>
        </p:nvSpPr>
        <p:spPr>
          <a:xfrm rot="10800000" flipH="1">
            <a:off x="4" y="0"/>
            <a:ext cx="4139819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675020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5A62946D-F2ED-4A3A-AFF2-114E504B5745}"/>
              </a:ext>
            </a:extLst>
          </p:cNvPr>
          <p:cNvSpPr/>
          <p:nvPr userDrawn="1"/>
        </p:nvSpPr>
        <p:spPr>
          <a:xfrm>
            <a:off x="2893325" y="0"/>
            <a:ext cx="8973404" cy="6858000"/>
          </a:xfrm>
          <a:custGeom>
            <a:avLst/>
            <a:gdLst>
              <a:gd name="connsiteX0" fmla="*/ 2419756 w 9202402"/>
              <a:gd name="connsiteY0" fmla="*/ 0 h 6858000"/>
              <a:gd name="connsiteX1" fmla="*/ 9202402 w 9202402"/>
              <a:gd name="connsiteY1" fmla="*/ 0 h 6858000"/>
              <a:gd name="connsiteX2" fmla="*/ 9188795 w 9202402"/>
              <a:gd name="connsiteY2" fmla="*/ 6858000 h 6858000"/>
              <a:gd name="connsiteX3" fmla="*/ 0 w 920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2402" h="685800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2B98542A-477C-4DE9-BE76-734F0C55D2E2}"/>
              </a:ext>
            </a:extLst>
          </p:cNvPr>
          <p:cNvSpPr/>
          <p:nvPr userDrawn="1"/>
        </p:nvSpPr>
        <p:spPr>
          <a:xfrm>
            <a:off x="3218596" y="0"/>
            <a:ext cx="8973404" cy="6858000"/>
          </a:xfrm>
          <a:custGeom>
            <a:avLst/>
            <a:gdLst>
              <a:gd name="connsiteX0" fmla="*/ 2419756 w 9202402"/>
              <a:gd name="connsiteY0" fmla="*/ 0 h 6858000"/>
              <a:gd name="connsiteX1" fmla="*/ 9202402 w 9202402"/>
              <a:gd name="connsiteY1" fmla="*/ 0 h 6858000"/>
              <a:gd name="connsiteX2" fmla="*/ 9188795 w 9202402"/>
              <a:gd name="connsiteY2" fmla="*/ 6858000 h 6858000"/>
              <a:gd name="connsiteX3" fmla="*/ 0 w 920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2402" h="685800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227326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209741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6573857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5744832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>
            <a:extLst>
              <a:ext uri="{FF2B5EF4-FFF2-40B4-BE49-F238E27FC236}">
                <a16:creationId xmlns="" xmlns:a16="http://schemas.microsoft.com/office/drawing/2014/main" id="{9724905C-0466-437C-B401-0D9138D840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07010" y="2578730"/>
            <a:ext cx="1786270" cy="178627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3" name="Picture Placeholder 13">
            <a:extLst>
              <a:ext uri="{FF2B5EF4-FFF2-40B4-BE49-F238E27FC236}">
                <a16:creationId xmlns="" xmlns:a16="http://schemas.microsoft.com/office/drawing/2014/main" id="{07F0600E-0EC8-4BFF-B37B-C982DE03E9B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84660" y="2578730"/>
            <a:ext cx="1786270" cy="178627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="" xmlns:a16="http://schemas.microsoft.com/office/drawing/2014/main" id="{D49170B7-DADE-4D0A-8BF8-230A982B7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62309" y="2578730"/>
            <a:ext cx="1786270" cy="178627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39276488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612B6C6-12D5-49A1-B688-91C869139E0E}"/>
              </a:ext>
            </a:extLst>
          </p:cNvPr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D:\KBM-정애\014-Fullppt\PNG이미지\탭.png">
            <a:extLst>
              <a:ext uri="{FF2B5EF4-FFF2-40B4-BE49-F238E27FC236}">
                <a16:creationId xmlns="" xmlns:a16="http://schemas.microsoft.com/office/drawing/2014/main" id="{71CF212A-1782-49B4-8B17-581DC5D7B3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552" y="1709312"/>
            <a:ext cx="3530683" cy="4348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KBM-정애\014-Fullppt\PNG이미지\핸드폰.png">
            <a:extLst>
              <a:ext uri="{FF2B5EF4-FFF2-40B4-BE49-F238E27FC236}">
                <a16:creationId xmlns="" xmlns:a16="http://schemas.microsoft.com/office/drawing/2014/main" id="{F6F9CC28-F54D-4BAA-BF10-18180D05E3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10" y="3259539"/>
            <a:ext cx="2660906" cy="3223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510637AE-6F5C-4D3F-9611-7DA2098A8029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660866" y="2158177"/>
            <a:ext cx="2449154" cy="31255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296F8098-C31E-4554-BACD-2C26FE4D24E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886576" y="3403405"/>
            <a:ext cx="1484457" cy="2330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751056585"/>
      </p:ext>
    </p:extLst>
  </p:cSld>
  <p:clrMapOvr>
    <a:masterClrMapping/>
  </p:clrMapOvr>
  <p:transition/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98743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LANK SLIDE">
  <p:cSld name="TITLE + BLANK SLIDE">
    <p:bg>
      <p:bgPr>
        <a:gradFill>
          <a:gsLst>
            <a:gs pos="0">
              <a:schemeClr val="lt1"/>
            </a:gs>
            <a:gs pos="100000">
              <a:srgbClr val="AAEAEA"/>
            </a:gs>
          </a:gsLst>
          <a:lin ang="0" scaled="0"/>
        </a:gra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>
            <a:spLocks noGrp="1"/>
          </p:cNvSpPr>
          <p:nvPr>
            <p:ph type="ctrTitle"/>
          </p:nvPr>
        </p:nvSpPr>
        <p:spPr>
          <a:xfrm>
            <a:off x="1820968" y="385867"/>
            <a:ext cx="8550000" cy="1261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Ubuntu Condensed"/>
              <a:buNone/>
              <a:defRPr sz="3200">
                <a:latin typeface="Ubuntu Condensed"/>
                <a:ea typeface="Ubuntu Condensed"/>
                <a:cs typeface="Ubuntu Condensed"/>
                <a:sym typeface="Ubuntu Condense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900">
                <a:latin typeface="Ubuntu Condensed"/>
                <a:ea typeface="Ubuntu Condensed"/>
                <a:cs typeface="Ubuntu Condensed"/>
                <a:sym typeface="Ubuntu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900">
                <a:latin typeface="Ubuntu Condensed"/>
                <a:ea typeface="Ubuntu Condensed"/>
                <a:cs typeface="Ubuntu Condensed"/>
                <a:sym typeface="Ubuntu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900">
                <a:latin typeface="Ubuntu Condensed"/>
                <a:ea typeface="Ubuntu Condensed"/>
                <a:cs typeface="Ubuntu Condensed"/>
                <a:sym typeface="Ubuntu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900">
                <a:latin typeface="Ubuntu Condensed"/>
                <a:ea typeface="Ubuntu Condensed"/>
                <a:cs typeface="Ubuntu Condensed"/>
                <a:sym typeface="Ubuntu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900">
                <a:latin typeface="Ubuntu Condensed"/>
                <a:ea typeface="Ubuntu Condensed"/>
                <a:cs typeface="Ubuntu Condensed"/>
                <a:sym typeface="Ubuntu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900">
                <a:latin typeface="Ubuntu Condensed"/>
                <a:ea typeface="Ubuntu Condensed"/>
                <a:cs typeface="Ubuntu Condensed"/>
                <a:sym typeface="Ubuntu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900">
                <a:latin typeface="Ubuntu Condensed"/>
                <a:ea typeface="Ubuntu Condensed"/>
                <a:cs typeface="Ubuntu Condensed"/>
                <a:sym typeface="Ubuntu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900">
                <a:latin typeface="Ubuntu Condensed"/>
                <a:ea typeface="Ubuntu Condensed"/>
                <a:cs typeface="Ubuntu Condensed"/>
                <a:sym typeface="Ubuntu Condensed"/>
              </a:defRPr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bg>
      <p:bgPr>
        <a:noFill/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Cyrix PN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668000" y="279400"/>
            <a:ext cx="1430216" cy="42608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fld id="{2EB6FF0E-45DA-41AB-9EA6-3CCA48E400E2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fld id="{AF6568EB-ADE3-4595-AEC9-CDEE2D616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9502376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fld id="{2EB6FF0E-45DA-41AB-9EA6-3CCA48E400E2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fld id="{AF6568EB-ADE3-4595-AEC9-CDEE2D616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26015566"/>
      </p:ext>
    </p:extLst>
  </p:cSld>
  <p:clrMapOvr>
    <a:masterClrMapping/>
  </p:clrMapOvr>
  <p:transition/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9009210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EE822-EED4-4749-86C0-990EE3B2A127}" type="datetimeFigureOut">
              <a:rPr lang="en-IN" smtClean="0"/>
              <a:pPr/>
              <a:t>02-02-2021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63DD0-18BF-46AA-9265-96E4551F97B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1046451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468F6418-2F54-45D4-A57F-70F7C2212E90}"/>
              </a:ext>
            </a:extLst>
          </p:cNvPr>
          <p:cNvSpPr/>
          <p:nvPr userDrawn="1"/>
        </p:nvSpPr>
        <p:spPr>
          <a:xfrm>
            <a:off x="-20054" y="5839006"/>
            <a:ext cx="12212054" cy="794973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205775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6BA95570-ABCA-4EAA-A150-DE9A778788FF}"/>
              </a:ext>
            </a:extLst>
          </p:cNvPr>
          <p:cNvGrpSpPr/>
          <p:nvPr userDrawn="1"/>
        </p:nvGrpSpPr>
        <p:grpSpPr>
          <a:xfrm rot="10800000" flipH="1" flipV="1">
            <a:off x="6286500" y="5899288"/>
            <a:ext cx="5572126" cy="862288"/>
            <a:chOff x="477110" y="4905446"/>
            <a:chExt cx="11078677" cy="1714429"/>
          </a:xfrm>
        </p:grpSpPr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46A78A61-879F-457D-9A77-D666DFE521FF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C36593EB-5869-4A8C-80A1-C05AA0B24BF0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063A0A4C-2BF4-47D2-AFFF-A22E96B3C12D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="" xmlns:a16="http://schemas.microsoft.com/office/drawing/2014/main" id="{C3DAC375-EEBC-4131-8F69-CD653EE61E82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C9A4658B-18D9-47F9-8999-4B217D15FD5B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0959607F-C050-4355-908E-D24DD45D9D08}"/>
              </a:ext>
            </a:extLst>
          </p:cNvPr>
          <p:cNvGrpSpPr/>
          <p:nvPr userDrawn="1"/>
        </p:nvGrpSpPr>
        <p:grpSpPr>
          <a:xfrm rot="10800000" flipV="1">
            <a:off x="347501" y="5899288"/>
            <a:ext cx="5572126" cy="862288"/>
            <a:chOff x="477110" y="4905446"/>
            <a:chExt cx="11078677" cy="1714429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0EA74116-9898-4A6A-84F3-F61BBB7993C6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954DC28B-DA5D-40A5-BF5E-A8C07B13D6FD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EC1A92E0-BAD3-4804-8CFB-2F36973DF453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="" xmlns:a16="http://schemas.microsoft.com/office/drawing/2014/main" id="{4F7FFD43-6FA1-417C-AF01-3A54B1EB3288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96DB8CE4-378A-4F7B-8401-E84CD0360554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31028761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9009210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823105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521460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751" r:id="rId3"/>
    <p:sldLayoutId id="2147483752" r:id="rId4"/>
  </p:sldLayoutIdLst>
  <p:transition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8" r:id="rId2"/>
    <p:sldLayoutId id="2147483743" r:id="rId3"/>
    <p:sldLayoutId id="2147483742" r:id="rId4"/>
    <p:sldLayoutId id="2147483731" r:id="rId5"/>
    <p:sldLayoutId id="2147483737" r:id="rId6"/>
    <p:sldLayoutId id="2147483740" r:id="rId7"/>
    <p:sldLayoutId id="2147483739" r:id="rId8"/>
    <p:sldLayoutId id="2147483736" r:id="rId9"/>
    <p:sldLayoutId id="2147483741" r:id="rId10"/>
    <p:sldLayoutId id="2147483744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ransition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company%20profile\New%20folder\Corporate%20Portfolio%20-%20Cyrix%20Healthcare%20Pvt.%20Ltd..mp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0.png"/><Relationship Id="rId7" Type="http://schemas.openxmlformats.org/officeDocument/2006/relationships/image" Target="../media/image3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jpe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15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764787" y="5166507"/>
            <a:ext cx="615510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="" xmlns:a16="http://schemas.microsoft.com/office/drawing/2014/main" id="{BDA9067F-982E-4172-BF32-E3D940FB16A2}"/>
              </a:ext>
            </a:extLst>
          </p:cNvPr>
          <p:cNvGrpSpPr/>
          <p:nvPr/>
        </p:nvGrpSpPr>
        <p:grpSpPr>
          <a:xfrm>
            <a:off x="118381" y="2446257"/>
            <a:ext cx="9737750" cy="2946289"/>
            <a:chOff x="352045" y="2761104"/>
            <a:chExt cx="6155104" cy="3565008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C221F751-3C5B-4561-AD14-8637C5B66736}"/>
                </a:ext>
              </a:extLst>
            </p:cNvPr>
            <p:cNvSpPr txBox="1"/>
            <p:nvPr/>
          </p:nvSpPr>
          <p:spPr>
            <a:xfrm>
              <a:off x="352045" y="2761104"/>
              <a:ext cx="6155104" cy="13406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6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="" xmlns:a16="http://schemas.microsoft.com/office/drawing/2014/main" id="{FB70FF2A-CF5C-4C3F-B5C6-A2DDF37295E2}"/>
                </a:ext>
              </a:extLst>
            </p:cNvPr>
            <p:cNvSpPr txBox="1"/>
            <p:nvPr/>
          </p:nvSpPr>
          <p:spPr>
            <a:xfrm>
              <a:off x="352045" y="3756487"/>
              <a:ext cx="6155104" cy="256962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600" b="1" dirty="0" smtClean="0">
                  <a:solidFill>
                    <a:schemeClr val="tx2"/>
                  </a:solidFill>
                  <a:cs typeface="Arial" pitchFamily="34" charset="0"/>
                </a:rPr>
                <a:t>CYRIX HEALTHCARE PVT LTD</a:t>
              </a:r>
              <a:endParaRPr lang="ko-KR" altLang="en-US" sz="66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pic>
        <p:nvPicPr>
          <p:cNvPr id="117" name="Picture 116" descr="Logo-Cyrix 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330" y="356342"/>
            <a:ext cx="2086629" cy="5738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247619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icture1.jpg"/>
          <p:cNvPicPr>
            <a:picLocks noChangeAspect="1"/>
          </p:cNvPicPr>
          <p:nvPr/>
        </p:nvPicPr>
        <p:blipFill>
          <a:blip r:embed="rId2" cstate="print"/>
          <a:srcRect b="83908"/>
          <a:stretch>
            <a:fillRect/>
          </a:stretch>
        </p:blipFill>
        <p:spPr>
          <a:xfrm>
            <a:off x="0" y="0"/>
            <a:ext cx="12192000" cy="13085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andara" pitchFamily="34" charset="0"/>
              </a:rPr>
              <a:t>Our Process</a:t>
            </a:r>
            <a:endParaRPr lang="en-US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6012DE67-6C1E-4B4B-92A4-1F4C2DEDF208}"/>
              </a:ext>
            </a:extLst>
          </p:cNvPr>
          <p:cNvSpPr/>
          <p:nvPr/>
        </p:nvSpPr>
        <p:spPr>
          <a:xfrm>
            <a:off x="1546" y="3279228"/>
            <a:ext cx="4956934" cy="72211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351F7D41-3C42-4B85-9CCF-92E470111DE0}"/>
              </a:ext>
            </a:extLst>
          </p:cNvPr>
          <p:cNvSpPr/>
          <p:nvPr/>
        </p:nvSpPr>
        <p:spPr>
          <a:xfrm rot="10800000">
            <a:off x="7233522" y="3461346"/>
            <a:ext cx="4958478" cy="77957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" name="그룹 4">
            <a:extLst>
              <a:ext uri="{FF2B5EF4-FFF2-40B4-BE49-F238E27FC236}">
                <a16:creationId xmlns="" xmlns:a16="http://schemas.microsoft.com/office/drawing/2014/main" id="{CC90342D-3B26-474E-8BA9-AFC81C30999E}"/>
              </a:ext>
            </a:extLst>
          </p:cNvPr>
          <p:cNvGrpSpPr/>
          <p:nvPr/>
        </p:nvGrpSpPr>
        <p:grpSpPr>
          <a:xfrm>
            <a:off x="4368416" y="1769262"/>
            <a:ext cx="3455171" cy="3900889"/>
            <a:chOff x="4613536" y="2164199"/>
            <a:chExt cx="2956435" cy="3337816"/>
          </a:xfrm>
          <a:solidFill>
            <a:schemeClr val="tx2">
              <a:lumMod val="50000"/>
            </a:schemeClr>
          </a:solidFill>
        </p:grpSpPr>
        <p:sp>
          <p:nvSpPr>
            <p:cNvPr id="48" name="Pie 14">
              <a:extLst>
                <a:ext uri="{FF2B5EF4-FFF2-40B4-BE49-F238E27FC236}">
                  <a16:creationId xmlns="" xmlns:a16="http://schemas.microsoft.com/office/drawing/2014/main" id="{4A303D82-4AD0-47EB-A952-88440AB147B8}"/>
                </a:ext>
              </a:extLst>
            </p:cNvPr>
            <p:cNvSpPr/>
            <p:nvPr/>
          </p:nvSpPr>
          <p:spPr>
            <a:xfrm>
              <a:off x="4613536" y="2363855"/>
              <a:ext cx="2920588" cy="2920588"/>
            </a:xfrm>
            <a:prstGeom prst="pie">
              <a:avLst>
                <a:gd name="adj1" fmla="val 10775528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9" name="Pie 22">
              <a:extLst>
                <a:ext uri="{FF2B5EF4-FFF2-40B4-BE49-F238E27FC236}">
                  <a16:creationId xmlns="" xmlns:a16="http://schemas.microsoft.com/office/drawing/2014/main" id="{3711BEB3-379E-4F1F-905B-A982C2FCF04A}"/>
                </a:ext>
              </a:extLst>
            </p:cNvPr>
            <p:cNvSpPr/>
            <p:nvPr/>
          </p:nvSpPr>
          <p:spPr>
            <a:xfrm rot="10800000">
              <a:off x="4649383" y="2381767"/>
              <a:ext cx="2920588" cy="2920588"/>
            </a:xfrm>
            <a:prstGeom prst="pie">
              <a:avLst>
                <a:gd name="adj1" fmla="val 10775528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="" xmlns:a16="http://schemas.microsoft.com/office/drawing/2014/main" id="{3A1DA3CD-8333-4FC1-ABC5-235D871E8D42}"/>
                </a:ext>
              </a:extLst>
            </p:cNvPr>
            <p:cNvSpPr/>
            <p:nvPr/>
          </p:nvSpPr>
          <p:spPr>
            <a:xfrm>
              <a:off x="5118427" y="2853991"/>
              <a:ext cx="1946652" cy="1946652"/>
            </a:xfrm>
            <a:prstGeom prst="ellipse">
              <a:avLst/>
            </a:prstGeom>
            <a:grpFill/>
            <a:ln w="889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="" xmlns:a16="http://schemas.microsoft.com/office/drawing/2014/main" id="{D344692D-CC5B-4069-9725-4E11FC4B799E}"/>
                </a:ext>
              </a:extLst>
            </p:cNvPr>
            <p:cNvSpPr/>
            <p:nvPr/>
          </p:nvSpPr>
          <p:spPr>
            <a:xfrm rot="5400000">
              <a:off x="5911556" y="2299861"/>
              <a:ext cx="847738" cy="57641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="" xmlns:a16="http://schemas.microsoft.com/office/drawing/2014/main" id="{4EC06A36-9B13-434A-BE79-66F301E7DBFA}"/>
                </a:ext>
              </a:extLst>
            </p:cNvPr>
            <p:cNvSpPr/>
            <p:nvPr/>
          </p:nvSpPr>
          <p:spPr>
            <a:xfrm rot="16200000">
              <a:off x="5424212" y="4789939"/>
              <a:ext cx="847738" cy="57641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87029278-59D0-4A7E-89DC-561D7A85624A}"/>
              </a:ext>
            </a:extLst>
          </p:cNvPr>
          <p:cNvSpPr/>
          <p:nvPr/>
        </p:nvSpPr>
        <p:spPr>
          <a:xfrm>
            <a:off x="5225143" y="2821577"/>
            <a:ext cx="1763485" cy="18418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105D1702-47A7-48BC-A24F-F10A17BD2ABB}"/>
              </a:ext>
            </a:extLst>
          </p:cNvPr>
          <p:cNvSpPr txBox="1"/>
          <p:nvPr/>
        </p:nvSpPr>
        <p:spPr>
          <a:xfrm>
            <a:off x="7992416" y="3680619"/>
            <a:ext cx="3620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CYRIX HEATHCARE PVT LTD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1EA77F38-EB74-4857-84DA-450203B29595}"/>
              </a:ext>
            </a:extLst>
          </p:cNvPr>
          <p:cNvSpPr txBox="1"/>
          <p:nvPr/>
        </p:nvSpPr>
        <p:spPr>
          <a:xfrm>
            <a:off x="985120" y="3444133"/>
            <a:ext cx="3255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CYRIX HEALTHCARE PVT LTD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54071B91-1DFF-4BE4-8270-DB312692F01B}"/>
              </a:ext>
            </a:extLst>
          </p:cNvPr>
          <p:cNvSpPr txBox="1"/>
          <p:nvPr/>
        </p:nvSpPr>
        <p:spPr>
          <a:xfrm>
            <a:off x="4505136" y="3790944"/>
            <a:ext cx="3334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rgbClr val="0070C0"/>
                </a:solidFill>
                <a:cs typeface="Arial" pitchFamily="34" charset="0"/>
              </a:rPr>
              <a:t>Hospitals/Clinics/</a:t>
            </a:r>
          </a:p>
          <a:p>
            <a:pPr algn="ctr"/>
            <a:r>
              <a:rPr lang="en-US" altLang="ko-KR" sz="1200" b="1" dirty="0" smtClean="0">
                <a:solidFill>
                  <a:srgbClr val="0070C0"/>
                </a:solidFill>
                <a:cs typeface="Arial" pitchFamily="34" charset="0"/>
              </a:rPr>
              <a:t>Diagnostic centre</a:t>
            </a:r>
            <a:endParaRPr lang="ko-KR" altLang="en-US" sz="12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7" name="Google Shape;324;p30"/>
          <p:cNvSpPr/>
          <p:nvPr/>
        </p:nvSpPr>
        <p:spPr>
          <a:xfrm>
            <a:off x="5799909" y="2952208"/>
            <a:ext cx="531224" cy="522513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7656" y="662"/>
                </a:moveTo>
                <a:lnTo>
                  <a:pt x="7656" y="4190"/>
                </a:lnTo>
                <a:lnTo>
                  <a:pt x="4159" y="4190"/>
                </a:lnTo>
                <a:lnTo>
                  <a:pt x="4159" y="662"/>
                </a:lnTo>
                <a:close/>
                <a:moveTo>
                  <a:pt x="5577" y="4884"/>
                </a:moveTo>
                <a:lnTo>
                  <a:pt x="5577" y="5577"/>
                </a:lnTo>
                <a:lnTo>
                  <a:pt x="4222" y="5577"/>
                </a:lnTo>
                <a:lnTo>
                  <a:pt x="4222" y="4884"/>
                </a:lnTo>
                <a:close/>
                <a:moveTo>
                  <a:pt x="7625" y="4884"/>
                </a:moveTo>
                <a:lnTo>
                  <a:pt x="7625" y="5608"/>
                </a:lnTo>
                <a:lnTo>
                  <a:pt x="6270" y="5608"/>
                </a:lnTo>
                <a:lnTo>
                  <a:pt x="6270" y="4884"/>
                </a:lnTo>
                <a:close/>
                <a:moveTo>
                  <a:pt x="2111" y="5577"/>
                </a:moveTo>
                <a:lnTo>
                  <a:pt x="2111" y="6301"/>
                </a:lnTo>
                <a:lnTo>
                  <a:pt x="693" y="6301"/>
                </a:lnTo>
                <a:lnTo>
                  <a:pt x="693" y="5923"/>
                </a:lnTo>
                <a:cubicBezTo>
                  <a:pt x="693" y="5766"/>
                  <a:pt x="851" y="5577"/>
                  <a:pt x="1072" y="5577"/>
                </a:cubicBezTo>
                <a:close/>
                <a:moveTo>
                  <a:pt x="10775" y="5577"/>
                </a:moveTo>
                <a:cubicBezTo>
                  <a:pt x="10996" y="5577"/>
                  <a:pt x="11153" y="5766"/>
                  <a:pt x="11153" y="5955"/>
                </a:cubicBezTo>
                <a:lnTo>
                  <a:pt x="11153" y="6301"/>
                </a:lnTo>
                <a:lnTo>
                  <a:pt x="9735" y="6301"/>
                </a:lnTo>
                <a:lnTo>
                  <a:pt x="9735" y="5577"/>
                </a:lnTo>
                <a:close/>
                <a:moveTo>
                  <a:pt x="5545" y="6270"/>
                </a:moveTo>
                <a:lnTo>
                  <a:pt x="5545" y="6963"/>
                </a:lnTo>
                <a:lnTo>
                  <a:pt x="4159" y="6963"/>
                </a:lnTo>
                <a:lnTo>
                  <a:pt x="4159" y="6270"/>
                </a:lnTo>
                <a:close/>
                <a:moveTo>
                  <a:pt x="7625" y="6270"/>
                </a:moveTo>
                <a:lnTo>
                  <a:pt x="7625" y="6963"/>
                </a:lnTo>
                <a:lnTo>
                  <a:pt x="6270" y="6963"/>
                </a:lnTo>
                <a:lnTo>
                  <a:pt x="6270" y="6270"/>
                </a:lnTo>
                <a:close/>
                <a:moveTo>
                  <a:pt x="2111" y="6931"/>
                </a:moveTo>
                <a:lnTo>
                  <a:pt x="2111" y="7656"/>
                </a:lnTo>
                <a:lnTo>
                  <a:pt x="693" y="7656"/>
                </a:lnTo>
                <a:lnTo>
                  <a:pt x="693" y="6931"/>
                </a:lnTo>
                <a:close/>
                <a:moveTo>
                  <a:pt x="11153" y="6963"/>
                </a:moveTo>
                <a:lnTo>
                  <a:pt x="11153" y="7688"/>
                </a:lnTo>
                <a:lnTo>
                  <a:pt x="9735" y="7688"/>
                </a:lnTo>
                <a:lnTo>
                  <a:pt x="9735" y="6963"/>
                </a:lnTo>
                <a:close/>
                <a:moveTo>
                  <a:pt x="5545" y="7625"/>
                </a:moveTo>
                <a:lnTo>
                  <a:pt x="5545" y="8349"/>
                </a:lnTo>
                <a:lnTo>
                  <a:pt x="4159" y="8349"/>
                </a:lnTo>
                <a:lnTo>
                  <a:pt x="4159" y="7625"/>
                </a:lnTo>
                <a:close/>
                <a:moveTo>
                  <a:pt x="7625" y="7656"/>
                </a:moveTo>
                <a:lnTo>
                  <a:pt x="7625" y="8349"/>
                </a:lnTo>
                <a:lnTo>
                  <a:pt x="6270" y="8349"/>
                </a:lnTo>
                <a:lnTo>
                  <a:pt x="6270" y="7656"/>
                </a:lnTo>
                <a:close/>
                <a:moveTo>
                  <a:pt x="2111" y="8349"/>
                </a:moveTo>
                <a:lnTo>
                  <a:pt x="2111" y="9074"/>
                </a:lnTo>
                <a:lnTo>
                  <a:pt x="693" y="9074"/>
                </a:lnTo>
                <a:lnTo>
                  <a:pt x="693" y="8349"/>
                </a:lnTo>
                <a:close/>
                <a:moveTo>
                  <a:pt x="11153" y="8349"/>
                </a:moveTo>
                <a:lnTo>
                  <a:pt x="11153" y="9074"/>
                </a:lnTo>
                <a:lnTo>
                  <a:pt x="9735" y="9074"/>
                </a:lnTo>
                <a:lnTo>
                  <a:pt x="9735" y="8349"/>
                </a:lnTo>
                <a:close/>
                <a:moveTo>
                  <a:pt x="2111" y="9735"/>
                </a:moveTo>
                <a:lnTo>
                  <a:pt x="2111" y="11090"/>
                </a:lnTo>
                <a:lnTo>
                  <a:pt x="693" y="11090"/>
                </a:lnTo>
                <a:lnTo>
                  <a:pt x="693" y="9735"/>
                </a:lnTo>
                <a:close/>
                <a:moveTo>
                  <a:pt x="8759" y="2048"/>
                </a:moveTo>
                <a:cubicBezTo>
                  <a:pt x="8948" y="2048"/>
                  <a:pt x="9105" y="2206"/>
                  <a:pt x="9105" y="2395"/>
                </a:cubicBezTo>
                <a:lnTo>
                  <a:pt x="9105" y="11090"/>
                </a:lnTo>
                <a:lnTo>
                  <a:pt x="7719" y="11090"/>
                </a:lnTo>
                <a:lnTo>
                  <a:pt x="7719" y="10082"/>
                </a:lnTo>
                <a:cubicBezTo>
                  <a:pt x="7719" y="9893"/>
                  <a:pt x="7562" y="9735"/>
                  <a:pt x="7373" y="9735"/>
                </a:cubicBezTo>
                <a:lnTo>
                  <a:pt x="4600" y="9735"/>
                </a:lnTo>
                <a:cubicBezTo>
                  <a:pt x="4411" y="9735"/>
                  <a:pt x="4254" y="9893"/>
                  <a:pt x="4254" y="10082"/>
                </a:cubicBezTo>
                <a:lnTo>
                  <a:pt x="4254" y="11090"/>
                </a:lnTo>
                <a:lnTo>
                  <a:pt x="2867" y="11090"/>
                </a:lnTo>
                <a:lnTo>
                  <a:pt x="2867" y="2395"/>
                </a:lnTo>
                <a:lnTo>
                  <a:pt x="2804" y="2395"/>
                </a:lnTo>
                <a:cubicBezTo>
                  <a:pt x="2804" y="2206"/>
                  <a:pt x="2962" y="2048"/>
                  <a:pt x="3151" y="2048"/>
                </a:cubicBezTo>
                <a:lnTo>
                  <a:pt x="3497" y="2048"/>
                </a:lnTo>
                <a:lnTo>
                  <a:pt x="3497" y="8696"/>
                </a:lnTo>
                <a:cubicBezTo>
                  <a:pt x="3497" y="8916"/>
                  <a:pt x="3655" y="9074"/>
                  <a:pt x="3875" y="9074"/>
                </a:cubicBezTo>
                <a:lnTo>
                  <a:pt x="8034" y="9074"/>
                </a:lnTo>
                <a:cubicBezTo>
                  <a:pt x="8223" y="9074"/>
                  <a:pt x="8381" y="8916"/>
                  <a:pt x="8381" y="8696"/>
                </a:cubicBezTo>
                <a:lnTo>
                  <a:pt x="8381" y="2048"/>
                </a:lnTo>
                <a:close/>
                <a:moveTo>
                  <a:pt x="6963" y="10428"/>
                </a:moveTo>
                <a:lnTo>
                  <a:pt x="6963" y="11153"/>
                </a:lnTo>
                <a:lnTo>
                  <a:pt x="4884" y="11153"/>
                </a:lnTo>
                <a:lnTo>
                  <a:pt x="4884" y="10428"/>
                </a:lnTo>
                <a:close/>
                <a:moveTo>
                  <a:pt x="11153" y="9767"/>
                </a:moveTo>
                <a:lnTo>
                  <a:pt x="11153" y="11153"/>
                </a:lnTo>
                <a:lnTo>
                  <a:pt x="9735" y="11153"/>
                </a:lnTo>
                <a:lnTo>
                  <a:pt x="9735" y="9767"/>
                </a:lnTo>
                <a:close/>
                <a:moveTo>
                  <a:pt x="3812" y="0"/>
                </a:moveTo>
                <a:cubicBezTo>
                  <a:pt x="3623" y="0"/>
                  <a:pt x="3466" y="158"/>
                  <a:pt x="3466" y="347"/>
                </a:cubicBezTo>
                <a:lnTo>
                  <a:pt x="3466" y="1387"/>
                </a:lnTo>
                <a:lnTo>
                  <a:pt x="3119" y="1387"/>
                </a:lnTo>
                <a:cubicBezTo>
                  <a:pt x="2521" y="1387"/>
                  <a:pt x="2080" y="1859"/>
                  <a:pt x="2080" y="2395"/>
                </a:cubicBezTo>
                <a:lnTo>
                  <a:pt x="2080" y="4884"/>
                </a:lnTo>
                <a:lnTo>
                  <a:pt x="1009" y="4884"/>
                </a:lnTo>
                <a:cubicBezTo>
                  <a:pt x="441" y="4884"/>
                  <a:pt x="0" y="5356"/>
                  <a:pt x="0" y="5923"/>
                </a:cubicBezTo>
                <a:lnTo>
                  <a:pt x="0" y="11468"/>
                </a:lnTo>
                <a:cubicBezTo>
                  <a:pt x="0" y="11657"/>
                  <a:pt x="158" y="11815"/>
                  <a:pt x="347" y="11815"/>
                </a:cubicBezTo>
                <a:lnTo>
                  <a:pt x="11468" y="11815"/>
                </a:lnTo>
                <a:cubicBezTo>
                  <a:pt x="11657" y="11815"/>
                  <a:pt x="11815" y="11657"/>
                  <a:pt x="11815" y="11468"/>
                </a:cubicBezTo>
                <a:lnTo>
                  <a:pt x="11815" y="5923"/>
                </a:lnTo>
                <a:cubicBezTo>
                  <a:pt x="11846" y="5356"/>
                  <a:pt x="11374" y="4884"/>
                  <a:pt x="10775" y="4884"/>
                </a:cubicBezTo>
                <a:lnTo>
                  <a:pt x="9735" y="4884"/>
                </a:lnTo>
                <a:lnTo>
                  <a:pt x="9735" y="2395"/>
                </a:lnTo>
                <a:cubicBezTo>
                  <a:pt x="9735" y="1828"/>
                  <a:pt x="9263" y="1387"/>
                  <a:pt x="8696" y="1387"/>
                </a:cubicBezTo>
                <a:lnTo>
                  <a:pt x="8349" y="1387"/>
                </a:lnTo>
                <a:lnTo>
                  <a:pt x="8349" y="347"/>
                </a:lnTo>
                <a:cubicBezTo>
                  <a:pt x="8349" y="158"/>
                  <a:pt x="8192" y="0"/>
                  <a:pt x="8003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Picture 17" descr="Logo-Cyrix 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330" y="356342"/>
            <a:ext cx="2086629" cy="5738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521024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158" descr="Picture1.jpg"/>
          <p:cNvPicPr>
            <a:picLocks noChangeAspect="1"/>
          </p:cNvPicPr>
          <p:nvPr/>
        </p:nvPicPr>
        <p:blipFill>
          <a:blip r:embed="rId2" cstate="print"/>
          <a:srcRect b="85517"/>
          <a:stretch>
            <a:fillRect/>
          </a:stretch>
        </p:blipFill>
        <p:spPr>
          <a:xfrm>
            <a:off x="0" y="0"/>
            <a:ext cx="12192000" cy="132430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06762" y="1584963"/>
            <a:ext cx="28905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 smtClean="0">
                <a:cs typeface="Arial" pitchFamily="34" charset="0"/>
              </a:rPr>
              <a:t>Sales of various of medical </a:t>
            </a:r>
          </a:p>
          <a:p>
            <a:pPr algn="ctr"/>
            <a:r>
              <a:rPr lang="en-US" altLang="ko-KR" sz="1600" b="1" dirty="0" smtClean="0">
                <a:cs typeface="Arial" pitchFamily="34" charset="0"/>
              </a:rPr>
              <a:t>Equipment used in </a:t>
            </a:r>
          </a:p>
          <a:p>
            <a:pPr algn="ctr"/>
            <a:r>
              <a:rPr lang="en-US" altLang="ko-KR" sz="1600" b="1" dirty="0" smtClean="0">
                <a:cs typeface="Arial" pitchFamily="34" charset="0"/>
              </a:rPr>
              <a:t>Hospital Industry</a:t>
            </a:r>
            <a:endParaRPr lang="en-US" altLang="ko-KR" sz="1600" dirty="0" smtClean="0">
              <a:cs typeface="Arial" pitchFamily="34" charset="0"/>
            </a:endParaRPr>
          </a:p>
          <a:p>
            <a:pPr algn="ctr"/>
            <a:r>
              <a:rPr lang="en-US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6763" y="1235494"/>
            <a:ext cx="2850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cs typeface="Arial" pitchFamily="34" charset="0"/>
              </a:rPr>
              <a:t>EQUIPMENT SALES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06886" y="1789927"/>
            <a:ext cx="3342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cs typeface="Arial" pitchFamily="34" charset="0"/>
              </a:rPr>
              <a:t>Testing and Calibrating Medical Equipment as per ISO Standards</a:t>
            </a:r>
          </a:p>
          <a:p>
            <a:pPr algn="ctr"/>
            <a:r>
              <a:rPr lang="en-US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91121" y="1172444"/>
            <a:ext cx="4461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cs typeface="Arial" pitchFamily="34" charset="0"/>
              </a:rPr>
              <a:t>CALIBRATION &amp; QA OF EQUIPMENTS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32331" y="5518795"/>
            <a:ext cx="5759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cs typeface="Arial" pitchFamily="34" charset="0"/>
              </a:rPr>
              <a:t>Advanced Hands-on Training </a:t>
            </a:r>
          </a:p>
          <a:p>
            <a:pPr algn="ctr"/>
            <a:r>
              <a:rPr lang="en-US" altLang="ko-KR" sz="1600" b="1" dirty="0" smtClean="0">
                <a:cs typeface="Arial" pitchFamily="34" charset="0"/>
              </a:rPr>
              <a:t>for Biomedical Professionals </a:t>
            </a:r>
          </a:p>
          <a:p>
            <a:pPr algn="ctr"/>
            <a:r>
              <a:rPr lang="en-US" altLang="ko-KR" sz="1600" b="1" dirty="0" smtClean="0">
                <a:cs typeface="Arial" pitchFamily="34" charset="0"/>
              </a:rPr>
              <a:t>and beginner for various</a:t>
            </a:r>
          </a:p>
          <a:p>
            <a:pPr algn="ctr"/>
            <a:r>
              <a:rPr lang="en-US" altLang="ko-KR" sz="1600" b="1" dirty="0" smtClean="0">
                <a:cs typeface="Arial" pitchFamily="34" charset="0"/>
              </a:rPr>
              <a:t> major and minor equipment </a:t>
            </a:r>
          </a:p>
          <a:p>
            <a:pPr algn="ctr"/>
            <a:r>
              <a:rPr lang="en-US" altLang="ko-KR" sz="1600" b="1" dirty="0" smtClean="0">
                <a:cs typeface="Arial" pitchFamily="34" charset="0"/>
              </a:rPr>
              <a:t>Used in Hospital .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731876" y="5060203"/>
            <a:ext cx="5171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cs typeface="Arial" pitchFamily="34" charset="0"/>
              </a:rPr>
              <a:t>PROFESSIONAL EQUIPMENT TRAINING</a:t>
            </a:r>
            <a:endParaRPr lang="ko-KR" altLang="en-US" sz="2000" b="1" dirty="0" smtClean="0"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 rot="2700000">
            <a:off x="4165485" y="2780259"/>
            <a:ext cx="1087471" cy="108775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innerShdw blurRad="76200" dist="50800" dir="13500000">
              <a:prstClr val="black">
                <a:alpha val="3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 rot="2700000">
            <a:off x="6732924" y="2796023"/>
            <a:ext cx="1087471" cy="108775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innerShdw blurRad="76200" dist="50800" dir="13500000">
              <a:prstClr val="black">
                <a:alpha val="3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 rot="2700000">
            <a:off x="1692638" y="2922148"/>
            <a:ext cx="1087471" cy="108775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innerShdw blurRad="76200" dist="50800" dir="13500000">
              <a:prstClr val="black">
                <a:alpha val="3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 rot="3564405">
            <a:off x="1737581" y="3575595"/>
            <a:ext cx="1087471" cy="108775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42900" sx="103000" sy="103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 rot="3564405">
            <a:off x="4163532" y="3430657"/>
            <a:ext cx="1087471" cy="108775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42900" sx="103000" sy="103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 rot="3564405">
            <a:off x="6750874" y="3403884"/>
            <a:ext cx="1087471" cy="108775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42900" sx="103000" sy="103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 rot="1809825">
            <a:off x="8854070" y="2792154"/>
            <a:ext cx="1087754" cy="10874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342900" sx="103000" sy="103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102"/>
          <p:cNvGrpSpPr/>
          <p:nvPr/>
        </p:nvGrpSpPr>
        <p:grpSpPr>
          <a:xfrm>
            <a:off x="2094579" y="2418220"/>
            <a:ext cx="283584" cy="223586"/>
            <a:chOff x="1924702" y="2309895"/>
            <a:chExt cx="423801" cy="334225"/>
          </a:xfrm>
          <a:solidFill>
            <a:schemeClr val="bg1">
              <a:lumMod val="50000"/>
            </a:schemeClr>
          </a:solidFill>
        </p:grpSpPr>
        <p:sp>
          <p:nvSpPr>
            <p:cNvPr id="93" name="Oval 92"/>
            <p:cNvSpPr/>
            <p:nvPr/>
          </p:nvSpPr>
          <p:spPr>
            <a:xfrm>
              <a:off x="2085619" y="2309895"/>
              <a:ext cx="101967" cy="1019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93"/>
            <p:cNvGrpSpPr/>
            <p:nvPr/>
          </p:nvGrpSpPr>
          <p:grpSpPr>
            <a:xfrm>
              <a:off x="2009144" y="2438298"/>
              <a:ext cx="254918" cy="67978"/>
              <a:chOff x="6094412" y="2895600"/>
              <a:chExt cx="1143000" cy="304800"/>
            </a:xfrm>
            <a:grpFill/>
          </p:grpSpPr>
          <p:sp>
            <p:nvSpPr>
              <p:cNvPr id="101" name="Oval 100"/>
              <p:cNvSpPr/>
              <p:nvPr/>
            </p:nvSpPr>
            <p:spPr>
              <a:xfrm>
                <a:off x="6094412" y="2895600"/>
                <a:ext cx="304800" cy="30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6932612" y="2895600"/>
                <a:ext cx="304800" cy="30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Group 94"/>
            <p:cNvGrpSpPr/>
            <p:nvPr/>
          </p:nvGrpSpPr>
          <p:grpSpPr>
            <a:xfrm>
              <a:off x="1958691" y="2532712"/>
              <a:ext cx="355823" cy="50983"/>
              <a:chOff x="5870574" y="3397250"/>
              <a:chExt cx="1595438" cy="228600"/>
            </a:xfrm>
            <a:grpFill/>
          </p:grpSpPr>
          <p:sp>
            <p:nvSpPr>
              <p:cNvPr id="99" name="Oval 98"/>
              <p:cNvSpPr/>
              <p:nvPr/>
            </p:nvSpPr>
            <p:spPr>
              <a:xfrm>
                <a:off x="5870574" y="339725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7237412" y="339725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Group 95"/>
            <p:cNvGrpSpPr/>
            <p:nvPr/>
          </p:nvGrpSpPr>
          <p:grpSpPr>
            <a:xfrm>
              <a:off x="1924702" y="2610131"/>
              <a:ext cx="423801" cy="33989"/>
              <a:chOff x="5718174" y="3708400"/>
              <a:chExt cx="1900238" cy="152400"/>
            </a:xfrm>
            <a:grpFill/>
          </p:grpSpPr>
          <p:sp>
            <p:nvSpPr>
              <p:cNvPr id="97" name="Oval 96"/>
              <p:cNvSpPr/>
              <p:nvPr/>
            </p:nvSpPr>
            <p:spPr>
              <a:xfrm>
                <a:off x="7466012" y="3708400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5718174" y="3708400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Group 114"/>
          <p:cNvGrpSpPr/>
          <p:nvPr/>
        </p:nvGrpSpPr>
        <p:grpSpPr>
          <a:xfrm>
            <a:off x="7073987" y="2402455"/>
            <a:ext cx="283584" cy="223586"/>
            <a:chOff x="1924702" y="2309895"/>
            <a:chExt cx="423801" cy="334225"/>
          </a:xfrm>
          <a:solidFill>
            <a:schemeClr val="bg1">
              <a:lumMod val="50000"/>
            </a:schemeClr>
          </a:solidFill>
        </p:grpSpPr>
        <p:sp>
          <p:nvSpPr>
            <p:cNvPr id="116" name="Oval 115"/>
            <p:cNvSpPr/>
            <p:nvPr/>
          </p:nvSpPr>
          <p:spPr>
            <a:xfrm>
              <a:off x="2085619" y="2309895"/>
              <a:ext cx="101967" cy="1019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" name="Group 116"/>
            <p:cNvGrpSpPr/>
            <p:nvPr/>
          </p:nvGrpSpPr>
          <p:grpSpPr>
            <a:xfrm>
              <a:off x="2009144" y="2438298"/>
              <a:ext cx="254918" cy="67978"/>
              <a:chOff x="6094412" y="2895600"/>
              <a:chExt cx="1143000" cy="304800"/>
            </a:xfrm>
            <a:grpFill/>
          </p:grpSpPr>
          <p:sp>
            <p:nvSpPr>
              <p:cNvPr id="124" name="Oval 123"/>
              <p:cNvSpPr/>
              <p:nvPr/>
            </p:nvSpPr>
            <p:spPr>
              <a:xfrm>
                <a:off x="6094412" y="2895600"/>
                <a:ext cx="304800" cy="30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6932612" y="2895600"/>
                <a:ext cx="304800" cy="30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" name="Group 117"/>
            <p:cNvGrpSpPr/>
            <p:nvPr/>
          </p:nvGrpSpPr>
          <p:grpSpPr>
            <a:xfrm>
              <a:off x="1958691" y="2532712"/>
              <a:ext cx="355823" cy="50983"/>
              <a:chOff x="5870574" y="3397250"/>
              <a:chExt cx="1595438" cy="228600"/>
            </a:xfrm>
            <a:grpFill/>
          </p:grpSpPr>
          <p:sp>
            <p:nvSpPr>
              <p:cNvPr id="122" name="Oval 121"/>
              <p:cNvSpPr/>
              <p:nvPr/>
            </p:nvSpPr>
            <p:spPr>
              <a:xfrm>
                <a:off x="5870574" y="339725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7237412" y="339725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" name="Group 118"/>
            <p:cNvGrpSpPr/>
            <p:nvPr/>
          </p:nvGrpSpPr>
          <p:grpSpPr>
            <a:xfrm>
              <a:off x="1924702" y="2610131"/>
              <a:ext cx="423801" cy="33989"/>
              <a:chOff x="5718174" y="3708400"/>
              <a:chExt cx="1900238" cy="152400"/>
            </a:xfrm>
            <a:grpFill/>
          </p:grpSpPr>
          <p:sp>
            <p:nvSpPr>
              <p:cNvPr id="120" name="Oval 119"/>
              <p:cNvSpPr/>
              <p:nvPr/>
            </p:nvSpPr>
            <p:spPr>
              <a:xfrm>
                <a:off x="7466012" y="3708400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5718174" y="3708400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0" name="Group 125"/>
          <p:cNvGrpSpPr/>
          <p:nvPr/>
        </p:nvGrpSpPr>
        <p:grpSpPr>
          <a:xfrm rot="10800000">
            <a:off x="9368106" y="4780765"/>
            <a:ext cx="283584" cy="223586"/>
            <a:chOff x="1924702" y="2309895"/>
            <a:chExt cx="423801" cy="334225"/>
          </a:xfrm>
          <a:solidFill>
            <a:schemeClr val="bg1">
              <a:lumMod val="50000"/>
            </a:schemeClr>
          </a:solidFill>
        </p:grpSpPr>
        <p:sp>
          <p:nvSpPr>
            <p:cNvPr id="127" name="Oval 126"/>
            <p:cNvSpPr/>
            <p:nvPr/>
          </p:nvSpPr>
          <p:spPr>
            <a:xfrm>
              <a:off x="2085619" y="2309895"/>
              <a:ext cx="101967" cy="1019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3" name="Group 127"/>
            <p:cNvGrpSpPr/>
            <p:nvPr/>
          </p:nvGrpSpPr>
          <p:grpSpPr>
            <a:xfrm>
              <a:off x="2009144" y="2438298"/>
              <a:ext cx="254918" cy="67978"/>
              <a:chOff x="6094412" y="2895600"/>
              <a:chExt cx="1143000" cy="304800"/>
            </a:xfrm>
            <a:grpFill/>
          </p:grpSpPr>
          <p:sp>
            <p:nvSpPr>
              <p:cNvPr id="135" name="Oval 134"/>
              <p:cNvSpPr/>
              <p:nvPr/>
            </p:nvSpPr>
            <p:spPr>
              <a:xfrm>
                <a:off x="6094412" y="2895600"/>
                <a:ext cx="304800" cy="30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6932612" y="2895600"/>
                <a:ext cx="304800" cy="30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" name="Group 128"/>
            <p:cNvGrpSpPr/>
            <p:nvPr/>
          </p:nvGrpSpPr>
          <p:grpSpPr>
            <a:xfrm>
              <a:off x="1958691" y="2532712"/>
              <a:ext cx="355823" cy="50983"/>
              <a:chOff x="5870574" y="3397250"/>
              <a:chExt cx="1595438" cy="228600"/>
            </a:xfrm>
            <a:grpFill/>
          </p:grpSpPr>
          <p:sp>
            <p:nvSpPr>
              <p:cNvPr id="133" name="Oval 132"/>
              <p:cNvSpPr/>
              <p:nvPr/>
            </p:nvSpPr>
            <p:spPr>
              <a:xfrm>
                <a:off x="5870574" y="339725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7237412" y="339725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" name="Group 129"/>
            <p:cNvGrpSpPr/>
            <p:nvPr/>
          </p:nvGrpSpPr>
          <p:grpSpPr>
            <a:xfrm>
              <a:off x="1924702" y="2610131"/>
              <a:ext cx="423801" cy="33989"/>
              <a:chOff x="5718174" y="3708400"/>
              <a:chExt cx="1900238" cy="152400"/>
            </a:xfrm>
            <a:grpFill/>
          </p:grpSpPr>
          <p:sp>
            <p:nvSpPr>
              <p:cNvPr id="131" name="Oval 130"/>
              <p:cNvSpPr/>
              <p:nvPr/>
            </p:nvSpPr>
            <p:spPr>
              <a:xfrm>
                <a:off x="7466012" y="3708400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5718174" y="3708400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4" name="Group 147"/>
          <p:cNvGrpSpPr/>
          <p:nvPr/>
        </p:nvGrpSpPr>
        <p:grpSpPr>
          <a:xfrm rot="10800000">
            <a:off x="4485476" y="4843827"/>
            <a:ext cx="283584" cy="223586"/>
            <a:chOff x="1924702" y="2309895"/>
            <a:chExt cx="423801" cy="334225"/>
          </a:xfrm>
          <a:solidFill>
            <a:schemeClr val="bg1">
              <a:lumMod val="50000"/>
            </a:schemeClr>
          </a:solidFill>
        </p:grpSpPr>
        <p:sp>
          <p:nvSpPr>
            <p:cNvPr id="149" name="Oval 148"/>
            <p:cNvSpPr/>
            <p:nvPr/>
          </p:nvSpPr>
          <p:spPr>
            <a:xfrm>
              <a:off x="2085619" y="2309895"/>
              <a:ext cx="101967" cy="1019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5" name="Group 149"/>
            <p:cNvGrpSpPr/>
            <p:nvPr/>
          </p:nvGrpSpPr>
          <p:grpSpPr>
            <a:xfrm>
              <a:off x="2009144" y="2438298"/>
              <a:ext cx="254918" cy="67978"/>
              <a:chOff x="6094412" y="2895600"/>
              <a:chExt cx="1143000" cy="304800"/>
            </a:xfrm>
            <a:grpFill/>
          </p:grpSpPr>
          <p:sp>
            <p:nvSpPr>
              <p:cNvPr id="157" name="Oval 156"/>
              <p:cNvSpPr/>
              <p:nvPr/>
            </p:nvSpPr>
            <p:spPr>
              <a:xfrm>
                <a:off x="6094412" y="2895600"/>
                <a:ext cx="304800" cy="30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6932612" y="2895600"/>
                <a:ext cx="304800" cy="30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" name="Group 150"/>
            <p:cNvGrpSpPr/>
            <p:nvPr/>
          </p:nvGrpSpPr>
          <p:grpSpPr>
            <a:xfrm>
              <a:off x="1958691" y="2532712"/>
              <a:ext cx="355823" cy="50983"/>
              <a:chOff x="5870574" y="3397250"/>
              <a:chExt cx="1595438" cy="228600"/>
            </a:xfrm>
            <a:grpFill/>
          </p:grpSpPr>
          <p:sp>
            <p:nvSpPr>
              <p:cNvPr id="155" name="Oval 154"/>
              <p:cNvSpPr/>
              <p:nvPr/>
            </p:nvSpPr>
            <p:spPr>
              <a:xfrm>
                <a:off x="5870574" y="339725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7237412" y="339725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" name="Group 151"/>
            <p:cNvGrpSpPr/>
            <p:nvPr/>
          </p:nvGrpSpPr>
          <p:grpSpPr>
            <a:xfrm>
              <a:off x="1924702" y="2610131"/>
              <a:ext cx="423801" cy="33989"/>
              <a:chOff x="5718174" y="3708400"/>
              <a:chExt cx="1900238" cy="152400"/>
            </a:xfrm>
            <a:grpFill/>
          </p:grpSpPr>
          <p:sp>
            <p:nvSpPr>
              <p:cNvPr id="153" name="Oval 152"/>
              <p:cNvSpPr/>
              <p:nvPr/>
            </p:nvSpPr>
            <p:spPr>
              <a:xfrm>
                <a:off x="7466012" y="3708400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5718174" y="3708400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7" name="Rounded Rectangle 16"/>
          <p:cNvSpPr/>
          <p:nvPr/>
        </p:nvSpPr>
        <p:spPr>
          <a:xfrm rot="2700000">
            <a:off x="8891632" y="3440768"/>
            <a:ext cx="1087471" cy="1087754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innerShdw blurRad="76200" dist="50800" dir="13500000">
              <a:prstClr val="black">
                <a:alpha val="3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555487" y="5447514"/>
            <a:ext cx="26372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cs typeface="Arial" pitchFamily="34" charset="0"/>
              </a:rPr>
              <a:t>Services of all kind </a:t>
            </a:r>
          </a:p>
          <a:p>
            <a:r>
              <a:rPr lang="en-US" altLang="ko-KR" sz="1600" b="1" dirty="0" smtClean="0">
                <a:cs typeface="Arial" pitchFamily="34" charset="0"/>
              </a:rPr>
              <a:t>of medical Equipment </a:t>
            </a:r>
          </a:p>
          <a:p>
            <a:r>
              <a:rPr lang="en-US" altLang="ko-KR" sz="1600" b="1" dirty="0" smtClean="0">
                <a:cs typeface="Arial" pitchFamily="34" charset="0"/>
              </a:rPr>
              <a:t>used in Hospital Industry</a:t>
            </a:r>
            <a:endParaRPr lang="en-US" altLang="ko-KR" sz="1600" dirty="0"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555487" y="5098045"/>
            <a:ext cx="3451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cs typeface="Arial" pitchFamily="34" charset="0"/>
              </a:rPr>
              <a:t>EQUIPMENT SERVICE</a:t>
            </a:r>
            <a:endParaRPr lang="ko-KR" altLang="en-US" sz="2000" b="1" dirty="0" smtClean="0">
              <a:cs typeface="Arial" pitchFamily="34" charset="0"/>
            </a:endParaRPr>
          </a:p>
        </p:txBody>
      </p:sp>
      <p:sp>
        <p:nvSpPr>
          <p:cNvPr id="151" name="Google Shape;8513;p51"/>
          <p:cNvSpPr/>
          <p:nvPr/>
        </p:nvSpPr>
        <p:spPr>
          <a:xfrm>
            <a:off x="9065172" y="3689133"/>
            <a:ext cx="725214" cy="583325"/>
          </a:xfrm>
          <a:custGeom>
            <a:avLst/>
            <a:gdLst/>
            <a:ahLst/>
            <a:cxnLst/>
            <a:rect l="l" t="t" r="r" b="b"/>
            <a:pathLst>
              <a:path w="11973" h="11815" extrusionOk="0">
                <a:moveTo>
                  <a:pt x="5986" y="631"/>
                </a:moveTo>
                <a:cubicBezTo>
                  <a:pt x="6396" y="631"/>
                  <a:pt x="6711" y="946"/>
                  <a:pt x="6711" y="1324"/>
                </a:cubicBezTo>
                <a:cubicBezTo>
                  <a:pt x="6711" y="1733"/>
                  <a:pt x="6396" y="2048"/>
                  <a:pt x="5986" y="2048"/>
                </a:cubicBezTo>
                <a:cubicBezTo>
                  <a:pt x="5608" y="2048"/>
                  <a:pt x="5293" y="1733"/>
                  <a:pt x="5293" y="1324"/>
                </a:cubicBezTo>
                <a:cubicBezTo>
                  <a:pt x="5293" y="946"/>
                  <a:pt x="5608" y="631"/>
                  <a:pt x="5986" y="631"/>
                </a:cubicBezTo>
                <a:close/>
                <a:moveTo>
                  <a:pt x="5986" y="2710"/>
                </a:moveTo>
                <a:cubicBezTo>
                  <a:pt x="6931" y="2710"/>
                  <a:pt x="7719" y="3498"/>
                  <a:pt x="7719" y="4443"/>
                </a:cubicBezTo>
                <a:lnTo>
                  <a:pt x="7719" y="4789"/>
                </a:lnTo>
                <a:lnTo>
                  <a:pt x="4253" y="4789"/>
                </a:lnTo>
                <a:lnTo>
                  <a:pt x="4253" y="4443"/>
                </a:lnTo>
                <a:cubicBezTo>
                  <a:pt x="4253" y="3498"/>
                  <a:pt x="5041" y="2710"/>
                  <a:pt x="5986" y="2710"/>
                </a:cubicBezTo>
                <a:close/>
                <a:moveTo>
                  <a:pt x="3245" y="6900"/>
                </a:moveTo>
                <a:cubicBezTo>
                  <a:pt x="3623" y="6900"/>
                  <a:pt x="3938" y="7215"/>
                  <a:pt x="3938" y="7593"/>
                </a:cubicBezTo>
                <a:cubicBezTo>
                  <a:pt x="3938" y="8003"/>
                  <a:pt x="3623" y="8318"/>
                  <a:pt x="3245" y="8318"/>
                </a:cubicBezTo>
                <a:cubicBezTo>
                  <a:pt x="2836" y="8255"/>
                  <a:pt x="2521" y="7940"/>
                  <a:pt x="2521" y="7593"/>
                </a:cubicBezTo>
                <a:cubicBezTo>
                  <a:pt x="2521" y="7215"/>
                  <a:pt x="2836" y="6900"/>
                  <a:pt x="3245" y="6900"/>
                </a:cubicBezTo>
                <a:close/>
                <a:moveTo>
                  <a:pt x="8759" y="6900"/>
                </a:moveTo>
                <a:cubicBezTo>
                  <a:pt x="9137" y="6900"/>
                  <a:pt x="9452" y="7215"/>
                  <a:pt x="9452" y="7593"/>
                </a:cubicBezTo>
                <a:cubicBezTo>
                  <a:pt x="9452" y="8003"/>
                  <a:pt x="9137" y="8318"/>
                  <a:pt x="8759" y="8318"/>
                </a:cubicBezTo>
                <a:cubicBezTo>
                  <a:pt x="8349" y="8318"/>
                  <a:pt x="8034" y="7940"/>
                  <a:pt x="8034" y="7593"/>
                </a:cubicBezTo>
                <a:cubicBezTo>
                  <a:pt x="8034" y="7215"/>
                  <a:pt x="8349" y="6900"/>
                  <a:pt x="8759" y="6900"/>
                </a:cubicBezTo>
                <a:close/>
                <a:moveTo>
                  <a:pt x="10365" y="5545"/>
                </a:moveTo>
                <a:cubicBezTo>
                  <a:pt x="10523" y="5545"/>
                  <a:pt x="10680" y="5672"/>
                  <a:pt x="10712" y="5829"/>
                </a:cubicBezTo>
                <a:lnTo>
                  <a:pt x="11216" y="8570"/>
                </a:lnTo>
                <a:cubicBezTo>
                  <a:pt x="11247" y="8790"/>
                  <a:pt x="11027" y="8980"/>
                  <a:pt x="10838" y="8980"/>
                </a:cubicBezTo>
                <a:lnTo>
                  <a:pt x="10460" y="8980"/>
                </a:lnTo>
                <a:cubicBezTo>
                  <a:pt x="10239" y="8790"/>
                  <a:pt x="10019" y="8633"/>
                  <a:pt x="9767" y="8507"/>
                </a:cubicBezTo>
                <a:cubicBezTo>
                  <a:pt x="10019" y="8255"/>
                  <a:pt x="10145" y="7940"/>
                  <a:pt x="10145" y="7562"/>
                </a:cubicBezTo>
                <a:cubicBezTo>
                  <a:pt x="10145" y="6806"/>
                  <a:pt x="9515" y="6176"/>
                  <a:pt x="8759" y="6176"/>
                </a:cubicBezTo>
                <a:cubicBezTo>
                  <a:pt x="8002" y="6176"/>
                  <a:pt x="7372" y="6806"/>
                  <a:pt x="7372" y="7562"/>
                </a:cubicBezTo>
                <a:cubicBezTo>
                  <a:pt x="7372" y="7908"/>
                  <a:pt x="7498" y="8223"/>
                  <a:pt x="7719" y="8507"/>
                </a:cubicBezTo>
                <a:cubicBezTo>
                  <a:pt x="7498" y="8633"/>
                  <a:pt x="7246" y="8790"/>
                  <a:pt x="7057" y="8980"/>
                </a:cubicBezTo>
                <a:lnTo>
                  <a:pt x="4883" y="8980"/>
                </a:lnTo>
                <a:cubicBezTo>
                  <a:pt x="4694" y="8790"/>
                  <a:pt x="4442" y="8633"/>
                  <a:pt x="4222" y="8507"/>
                </a:cubicBezTo>
                <a:cubicBezTo>
                  <a:pt x="4474" y="8255"/>
                  <a:pt x="4568" y="7940"/>
                  <a:pt x="4568" y="7562"/>
                </a:cubicBezTo>
                <a:cubicBezTo>
                  <a:pt x="4568" y="6806"/>
                  <a:pt x="3938" y="6176"/>
                  <a:pt x="3214" y="6176"/>
                </a:cubicBezTo>
                <a:cubicBezTo>
                  <a:pt x="2458" y="6176"/>
                  <a:pt x="1828" y="6806"/>
                  <a:pt x="1828" y="7562"/>
                </a:cubicBezTo>
                <a:cubicBezTo>
                  <a:pt x="1828" y="7908"/>
                  <a:pt x="1954" y="8223"/>
                  <a:pt x="2174" y="8507"/>
                </a:cubicBezTo>
                <a:cubicBezTo>
                  <a:pt x="1922" y="8633"/>
                  <a:pt x="1701" y="8790"/>
                  <a:pt x="1512" y="8980"/>
                </a:cubicBezTo>
                <a:lnTo>
                  <a:pt x="1103" y="8980"/>
                </a:lnTo>
                <a:cubicBezTo>
                  <a:pt x="882" y="8980"/>
                  <a:pt x="725" y="8790"/>
                  <a:pt x="756" y="8570"/>
                </a:cubicBezTo>
                <a:lnTo>
                  <a:pt x="1260" y="5829"/>
                </a:lnTo>
                <a:cubicBezTo>
                  <a:pt x="1323" y="5672"/>
                  <a:pt x="1418" y="5545"/>
                  <a:pt x="1638" y="5545"/>
                </a:cubicBezTo>
                <a:close/>
                <a:moveTo>
                  <a:pt x="3214" y="8948"/>
                </a:moveTo>
                <a:cubicBezTo>
                  <a:pt x="4127" y="8948"/>
                  <a:pt x="4915" y="9736"/>
                  <a:pt x="4915" y="10712"/>
                </a:cubicBezTo>
                <a:lnTo>
                  <a:pt x="4915" y="11059"/>
                </a:lnTo>
                <a:lnTo>
                  <a:pt x="1481" y="11059"/>
                </a:lnTo>
                <a:lnTo>
                  <a:pt x="1481" y="10712"/>
                </a:lnTo>
                <a:cubicBezTo>
                  <a:pt x="1481" y="9736"/>
                  <a:pt x="2269" y="8948"/>
                  <a:pt x="3214" y="8948"/>
                </a:cubicBezTo>
                <a:close/>
                <a:moveTo>
                  <a:pt x="8759" y="8948"/>
                </a:moveTo>
                <a:cubicBezTo>
                  <a:pt x="9704" y="8948"/>
                  <a:pt x="10491" y="9736"/>
                  <a:pt x="10491" y="10712"/>
                </a:cubicBezTo>
                <a:lnTo>
                  <a:pt x="10491" y="11059"/>
                </a:lnTo>
                <a:lnTo>
                  <a:pt x="7026" y="11059"/>
                </a:lnTo>
                <a:lnTo>
                  <a:pt x="7026" y="10712"/>
                </a:lnTo>
                <a:cubicBezTo>
                  <a:pt x="7026" y="9736"/>
                  <a:pt x="7813" y="8948"/>
                  <a:pt x="8759" y="8948"/>
                </a:cubicBezTo>
                <a:close/>
                <a:moveTo>
                  <a:pt x="5986" y="1"/>
                </a:moveTo>
                <a:cubicBezTo>
                  <a:pt x="5262" y="1"/>
                  <a:pt x="4631" y="631"/>
                  <a:pt x="4631" y="1387"/>
                </a:cubicBezTo>
                <a:cubicBezTo>
                  <a:pt x="4631" y="1733"/>
                  <a:pt x="4726" y="2048"/>
                  <a:pt x="4978" y="2269"/>
                </a:cubicBezTo>
                <a:cubicBezTo>
                  <a:pt x="4127" y="2679"/>
                  <a:pt x="3592" y="3498"/>
                  <a:pt x="3592" y="4474"/>
                </a:cubicBezTo>
                <a:lnTo>
                  <a:pt x="3592" y="4852"/>
                </a:lnTo>
                <a:lnTo>
                  <a:pt x="1670" y="4852"/>
                </a:lnTo>
                <a:cubicBezTo>
                  <a:pt x="1166" y="4852"/>
                  <a:pt x="725" y="5199"/>
                  <a:pt x="630" y="5703"/>
                </a:cubicBezTo>
                <a:lnTo>
                  <a:pt x="126" y="8475"/>
                </a:lnTo>
                <a:cubicBezTo>
                  <a:pt x="0" y="9043"/>
                  <a:pt x="473" y="9610"/>
                  <a:pt x="1071" y="9673"/>
                </a:cubicBezTo>
                <a:cubicBezTo>
                  <a:pt x="914" y="9988"/>
                  <a:pt x="819" y="10366"/>
                  <a:pt x="819" y="10744"/>
                </a:cubicBezTo>
                <a:lnTo>
                  <a:pt x="819" y="11468"/>
                </a:lnTo>
                <a:cubicBezTo>
                  <a:pt x="819" y="11657"/>
                  <a:pt x="977" y="11815"/>
                  <a:pt x="1197" y="11815"/>
                </a:cubicBezTo>
                <a:lnTo>
                  <a:pt x="5356" y="11815"/>
                </a:lnTo>
                <a:cubicBezTo>
                  <a:pt x="5545" y="11815"/>
                  <a:pt x="5703" y="11657"/>
                  <a:pt x="5703" y="11468"/>
                </a:cubicBezTo>
                <a:lnTo>
                  <a:pt x="5703" y="10744"/>
                </a:lnTo>
                <a:cubicBezTo>
                  <a:pt x="5703" y="10366"/>
                  <a:pt x="5640" y="9988"/>
                  <a:pt x="5482" y="9673"/>
                </a:cubicBezTo>
                <a:lnTo>
                  <a:pt x="6648" y="9673"/>
                </a:lnTo>
                <a:cubicBezTo>
                  <a:pt x="6490" y="9988"/>
                  <a:pt x="6427" y="10366"/>
                  <a:pt x="6427" y="10744"/>
                </a:cubicBezTo>
                <a:lnTo>
                  <a:pt x="6427" y="11468"/>
                </a:lnTo>
                <a:cubicBezTo>
                  <a:pt x="6427" y="11657"/>
                  <a:pt x="6585" y="11815"/>
                  <a:pt x="6774" y="11815"/>
                </a:cubicBezTo>
                <a:lnTo>
                  <a:pt x="10838" y="11815"/>
                </a:lnTo>
                <a:cubicBezTo>
                  <a:pt x="11027" y="11815"/>
                  <a:pt x="11184" y="11657"/>
                  <a:pt x="11184" y="11468"/>
                </a:cubicBezTo>
                <a:lnTo>
                  <a:pt x="11184" y="10744"/>
                </a:lnTo>
                <a:cubicBezTo>
                  <a:pt x="11184" y="10366"/>
                  <a:pt x="11121" y="9988"/>
                  <a:pt x="10964" y="9673"/>
                </a:cubicBezTo>
                <a:cubicBezTo>
                  <a:pt x="11563" y="9610"/>
                  <a:pt x="11972" y="9043"/>
                  <a:pt x="11878" y="8475"/>
                </a:cubicBezTo>
                <a:lnTo>
                  <a:pt x="11342" y="5703"/>
                </a:lnTo>
                <a:cubicBezTo>
                  <a:pt x="11279" y="5199"/>
                  <a:pt x="10838" y="4852"/>
                  <a:pt x="10334" y="4852"/>
                </a:cubicBezTo>
                <a:lnTo>
                  <a:pt x="8412" y="4852"/>
                </a:lnTo>
                <a:lnTo>
                  <a:pt x="8412" y="4474"/>
                </a:lnTo>
                <a:cubicBezTo>
                  <a:pt x="8412" y="3498"/>
                  <a:pt x="7845" y="2679"/>
                  <a:pt x="7026" y="2269"/>
                </a:cubicBezTo>
                <a:cubicBezTo>
                  <a:pt x="7246" y="2048"/>
                  <a:pt x="7372" y="1733"/>
                  <a:pt x="7372" y="1387"/>
                </a:cubicBezTo>
                <a:cubicBezTo>
                  <a:pt x="7372" y="631"/>
                  <a:pt x="6742" y="1"/>
                  <a:pt x="5986" y="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0" name="Picture 159" descr="Logo-Cyrix 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330" y="220717"/>
            <a:ext cx="2086629" cy="508956"/>
          </a:xfrm>
          <a:prstGeom prst="rect">
            <a:avLst/>
          </a:prstGeom>
        </p:spPr>
      </p:pic>
      <p:sp>
        <p:nvSpPr>
          <p:cNvPr id="161" name="TextBox 160">
            <a:extLst>
              <a:ext uri="{FF2B5EF4-FFF2-40B4-BE49-F238E27FC236}">
                <a16:creationId xmlns="" xmlns:a16="http://schemas.microsoft.com/office/drawing/2014/main" id="{54071B91-1DFF-4BE4-8270-DB312692F01B}"/>
              </a:ext>
            </a:extLst>
          </p:cNvPr>
          <p:cNvSpPr txBox="1"/>
          <p:nvPr/>
        </p:nvSpPr>
        <p:spPr>
          <a:xfrm>
            <a:off x="3342290" y="290999"/>
            <a:ext cx="5565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latin typeface="Candara" pitchFamily="34" charset="0"/>
                <a:cs typeface="Arial" pitchFamily="34" charset="0"/>
              </a:rPr>
              <a:t>Hospitals/Clinics/ Diagnostic centre</a:t>
            </a:r>
            <a:endParaRPr lang="ko-KR" altLang="en-US" sz="2800" b="1" dirty="0">
              <a:latin typeface="Candara" pitchFamily="34" charset="0"/>
              <a:cs typeface="Arial" pitchFamily="34" charset="0"/>
            </a:endParaRPr>
          </a:p>
        </p:txBody>
      </p:sp>
      <p:pic>
        <p:nvPicPr>
          <p:cNvPr id="68" name="Picture 67" descr="download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8189" y="2846171"/>
            <a:ext cx="417292" cy="417292"/>
          </a:xfrm>
          <a:prstGeom prst="rect">
            <a:avLst/>
          </a:prstGeom>
        </p:spPr>
      </p:pic>
      <p:grpSp>
        <p:nvGrpSpPr>
          <p:cNvPr id="69" name="Google Shape;6683;p53"/>
          <p:cNvGrpSpPr/>
          <p:nvPr/>
        </p:nvGrpSpPr>
        <p:grpSpPr>
          <a:xfrm>
            <a:off x="4478701" y="2788682"/>
            <a:ext cx="503203" cy="506313"/>
            <a:chOff x="-30735200" y="3192625"/>
            <a:chExt cx="292225" cy="292225"/>
          </a:xfrm>
        </p:grpSpPr>
        <p:sp>
          <p:nvSpPr>
            <p:cNvPr id="70" name="Google Shape;6684;p53"/>
            <p:cNvSpPr/>
            <p:nvPr/>
          </p:nvSpPr>
          <p:spPr>
            <a:xfrm>
              <a:off x="-30665100" y="3192625"/>
              <a:ext cx="175650" cy="223700"/>
            </a:xfrm>
            <a:custGeom>
              <a:avLst/>
              <a:gdLst/>
              <a:ahLst/>
              <a:cxnLst/>
              <a:rect l="l" t="t" r="r" b="b"/>
              <a:pathLst>
                <a:path w="7026" h="8948" extrusionOk="0">
                  <a:moveTo>
                    <a:pt x="2363" y="0"/>
                  </a:moveTo>
                  <a:cubicBezTo>
                    <a:pt x="2143" y="0"/>
                    <a:pt x="1985" y="158"/>
                    <a:pt x="1985" y="378"/>
                  </a:cubicBezTo>
                  <a:cubicBezTo>
                    <a:pt x="1985" y="567"/>
                    <a:pt x="2143" y="725"/>
                    <a:pt x="2363" y="725"/>
                  </a:cubicBezTo>
                  <a:lnTo>
                    <a:pt x="2710" y="725"/>
                  </a:lnTo>
                  <a:lnTo>
                    <a:pt x="2710" y="1576"/>
                  </a:lnTo>
                  <a:cubicBezTo>
                    <a:pt x="1135" y="2017"/>
                    <a:pt x="0" y="3466"/>
                    <a:pt x="0" y="5199"/>
                  </a:cubicBezTo>
                  <a:cubicBezTo>
                    <a:pt x="0" y="7278"/>
                    <a:pt x="1670" y="8948"/>
                    <a:pt x="3718" y="8948"/>
                  </a:cubicBezTo>
                  <a:cubicBezTo>
                    <a:pt x="3970" y="8948"/>
                    <a:pt x="4159" y="8916"/>
                    <a:pt x="4348" y="8853"/>
                  </a:cubicBezTo>
                  <a:cubicBezTo>
                    <a:pt x="4159" y="8664"/>
                    <a:pt x="4033" y="8381"/>
                    <a:pt x="4033" y="8066"/>
                  </a:cubicBezTo>
                  <a:cubicBezTo>
                    <a:pt x="4033" y="7877"/>
                    <a:pt x="4096" y="7687"/>
                    <a:pt x="4191" y="7530"/>
                  </a:cubicBezTo>
                  <a:lnTo>
                    <a:pt x="4191" y="7530"/>
                  </a:lnTo>
                  <a:cubicBezTo>
                    <a:pt x="4033" y="7561"/>
                    <a:pt x="3876" y="7561"/>
                    <a:pt x="3686" y="7561"/>
                  </a:cubicBezTo>
                  <a:cubicBezTo>
                    <a:pt x="2363" y="7561"/>
                    <a:pt x="1292" y="6522"/>
                    <a:pt x="1292" y="5167"/>
                  </a:cubicBezTo>
                  <a:cubicBezTo>
                    <a:pt x="1292" y="3844"/>
                    <a:pt x="2363" y="2773"/>
                    <a:pt x="3686" y="2773"/>
                  </a:cubicBezTo>
                  <a:cubicBezTo>
                    <a:pt x="4348" y="2773"/>
                    <a:pt x="4978" y="3088"/>
                    <a:pt x="5451" y="3560"/>
                  </a:cubicBezTo>
                  <a:cubicBezTo>
                    <a:pt x="5608" y="3466"/>
                    <a:pt x="5766" y="3466"/>
                    <a:pt x="5923" y="3466"/>
                  </a:cubicBezTo>
                  <a:lnTo>
                    <a:pt x="7026" y="3466"/>
                  </a:lnTo>
                  <a:cubicBezTo>
                    <a:pt x="6553" y="2584"/>
                    <a:pt x="5734" y="1859"/>
                    <a:pt x="4726" y="1576"/>
                  </a:cubicBezTo>
                  <a:lnTo>
                    <a:pt x="4726" y="725"/>
                  </a:lnTo>
                  <a:lnTo>
                    <a:pt x="5073" y="725"/>
                  </a:lnTo>
                  <a:cubicBezTo>
                    <a:pt x="5262" y="725"/>
                    <a:pt x="5419" y="567"/>
                    <a:pt x="5419" y="378"/>
                  </a:cubicBezTo>
                  <a:cubicBezTo>
                    <a:pt x="5419" y="158"/>
                    <a:pt x="5262" y="0"/>
                    <a:pt x="50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685;p53"/>
            <p:cNvSpPr/>
            <p:nvPr/>
          </p:nvSpPr>
          <p:spPr>
            <a:xfrm>
              <a:off x="-30615475" y="3278475"/>
              <a:ext cx="52775" cy="52000"/>
            </a:xfrm>
            <a:custGeom>
              <a:avLst/>
              <a:gdLst/>
              <a:ahLst/>
              <a:cxnLst/>
              <a:rect l="l" t="t" r="r" b="b"/>
              <a:pathLst>
                <a:path w="2111" h="2080" extrusionOk="0">
                  <a:moveTo>
                    <a:pt x="1733" y="0"/>
                  </a:moveTo>
                  <a:cubicBezTo>
                    <a:pt x="1544" y="32"/>
                    <a:pt x="1386" y="158"/>
                    <a:pt x="1386" y="347"/>
                  </a:cubicBezTo>
                  <a:lnTo>
                    <a:pt x="1386" y="1387"/>
                  </a:lnTo>
                  <a:lnTo>
                    <a:pt x="378" y="1387"/>
                  </a:lnTo>
                  <a:cubicBezTo>
                    <a:pt x="158" y="1387"/>
                    <a:pt x="0" y="1544"/>
                    <a:pt x="0" y="1733"/>
                  </a:cubicBezTo>
                  <a:cubicBezTo>
                    <a:pt x="0" y="1922"/>
                    <a:pt x="158" y="2080"/>
                    <a:pt x="378" y="2080"/>
                  </a:cubicBezTo>
                  <a:lnTo>
                    <a:pt x="1733" y="2080"/>
                  </a:lnTo>
                  <a:cubicBezTo>
                    <a:pt x="1954" y="2080"/>
                    <a:pt x="2111" y="1922"/>
                    <a:pt x="2111" y="1733"/>
                  </a:cubicBezTo>
                  <a:lnTo>
                    <a:pt x="2111" y="347"/>
                  </a:lnTo>
                  <a:cubicBezTo>
                    <a:pt x="2111" y="158"/>
                    <a:pt x="1954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686;p53"/>
            <p:cNvSpPr/>
            <p:nvPr/>
          </p:nvSpPr>
          <p:spPr>
            <a:xfrm>
              <a:off x="-30528850" y="3296575"/>
              <a:ext cx="85875" cy="25250"/>
            </a:xfrm>
            <a:custGeom>
              <a:avLst/>
              <a:gdLst/>
              <a:ahLst/>
              <a:cxnLst/>
              <a:rect l="l" t="t" r="r" b="b"/>
              <a:pathLst>
                <a:path w="3435" h="1010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cubicBezTo>
                    <a:pt x="1" y="789"/>
                    <a:pt x="253" y="1009"/>
                    <a:pt x="536" y="1009"/>
                  </a:cubicBezTo>
                  <a:lnTo>
                    <a:pt x="2931" y="1009"/>
                  </a:lnTo>
                  <a:cubicBezTo>
                    <a:pt x="3214" y="1009"/>
                    <a:pt x="3435" y="789"/>
                    <a:pt x="3435" y="505"/>
                  </a:cubicBezTo>
                  <a:cubicBezTo>
                    <a:pt x="3435" y="221"/>
                    <a:pt x="3214" y="1"/>
                    <a:pt x="2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687;p53"/>
            <p:cNvSpPr/>
            <p:nvPr/>
          </p:nvSpPr>
          <p:spPr>
            <a:xfrm>
              <a:off x="-30546175" y="3338325"/>
              <a:ext cx="85875" cy="26025"/>
            </a:xfrm>
            <a:custGeom>
              <a:avLst/>
              <a:gdLst/>
              <a:ahLst/>
              <a:cxnLst/>
              <a:rect l="l" t="t" r="r" b="b"/>
              <a:pathLst>
                <a:path w="3435" h="1041" extrusionOk="0">
                  <a:moveTo>
                    <a:pt x="505" y="1"/>
                  </a:moveTo>
                  <a:cubicBezTo>
                    <a:pt x="221" y="1"/>
                    <a:pt x="1" y="253"/>
                    <a:pt x="1" y="536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2899" y="1040"/>
                  </a:lnTo>
                  <a:cubicBezTo>
                    <a:pt x="3183" y="1040"/>
                    <a:pt x="3435" y="851"/>
                    <a:pt x="3435" y="536"/>
                  </a:cubicBezTo>
                  <a:cubicBezTo>
                    <a:pt x="3435" y="253"/>
                    <a:pt x="3183" y="1"/>
                    <a:pt x="28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688;p53"/>
            <p:cNvSpPr/>
            <p:nvPr/>
          </p:nvSpPr>
          <p:spPr>
            <a:xfrm>
              <a:off x="-30546175" y="338165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0"/>
                  </a:moveTo>
                  <a:cubicBezTo>
                    <a:pt x="221" y="0"/>
                    <a:pt x="1" y="252"/>
                    <a:pt x="1" y="536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90" y="1040"/>
                    <a:pt x="2710" y="788"/>
                    <a:pt x="2710" y="536"/>
                  </a:cubicBezTo>
                  <a:cubicBezTo>
                    <a:pt x="2710" y="252"/>
                    <a:pt x="2490" y="0"/>
                    <a:pt x="22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689;p53"/>
            <p:cNvSpPr/>
            <p:nvPr/>
          </p:nvSpPr>
          <p:spPr>
            <a:xfrm>
              <a:off x="-30546175" y="3424175"/>
              <a:ext cx="51225" cy="26025"/>
            </a:xfrm>
            <a:custGeom>
              <a:avLst/>
              <a:gdLst/>
              <a:ahLst/>
              <a:cxnLst/>
              <a:rect l="l" t="t" r="r" b="b"/>
              <a:pathLst>
                <a:path w="2049" h="1041" extrusionOk="0">
                  <a:moveTo>
                    <a:pt x="505" y="1"/>
                  </a:moveTo>
                  <a:cubicBezTo>
                    <a:pt x="221" y="1"/>
                    <a:pt x="1" y="253"/>
                    <a:pt x="1" y="505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1544" y="1040"/>
                  </a:lnTo>
                  <a:cubicBezTo>
                    <a:pt x="1796" y="1040"/>
                    <a:pt x="2048" y="788"/>
                    <a:pt x="2048" y="505"/>
                  </a:cubicBezTo>
                  <a:cubicBezTo>
                    <a:pt x="2048" y="253"/>
                    <a:pt x="1796" y="1"/>
                    <a:pt x="15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690;p53"/>
            <p:cNvSpPr/>
            <p:nvPr/>
          </p:nvSpPr>
          <p:spPr>
            <a:xfrm>
              <a:off x="-30735200" y="3209325"/>
              <a:ext cx="174075" cy="275525"/>
            </a:xfrm>
            <a:custGeom>
              <a:avLst/>
              <a:gdLst/>
              <a:ahLst/>
              <a:cxnLst/>
              <a:rect l="l" t="t" r="r" b="b"/>
              <a:pathLst>
                <a:path w="6963" h="11021" extrusionOk="0">
                  <a:moveTo>
                    <a:pt x="3803" y="0"/>
                  </a:moveTo>
                  <a:cubicBezTo>
                    <a:pt x="3716" y="0"/>
                    <a:pt x="3637" y="52"/>
                    <a:pt x="3592" y="120"/>
                  </a:cubicBezTo>
                  <a:lnTo>
                    <a:pt x="1702" y="2231"/>
                  </a:lnTo>
                  <a:cubicBezTo>
                    <a:pt x="1544" y="2420"/>
                    <a:pt x="1418" y="2640"/>
                    <a:pt x="1418" y="2892"/>
                  </a:cubicBezTo>
                  <a:lnTo>
                    <a:pt x="1418" y="5917"/>
                  </a:lnTo>
                  <a:cubicBezTo>
                    <a:pt x="1418" y="6200"/>
                    <a:pt x="1292" y="6421"/>
                    <a:pt x="1103" y="6641"/>
                  </a:cubicBezTo>
                  <a:lnTo>
                    <a:pt x="126" y="7618"/>
                  </a:lnTo>
                  <a:cubicBezTo>
                    <a:pt x="0" y="7744"/>
                    <a:pt x="0" y="7965"/>
                    <a:pt x="126" y="8091"/>
                  </a:cubicBezTo>
                  <a:lnTo>
                    <a:pt x="2867" y="10926"/>
                  </a:lnTo>
                  <a:cubicBezTo>
                    <a:pt x="2930" y="10989"/>
                    <a:pt x="3017" y="11021"/>
                    <a:pt x="3104" y="11021"/>
                  </a:cubicBezTo>
                  <a:cubicBezTo>
                    <a:pt x="3190" y="11021"/>
                    <a:pt x="3277" y="10989"/>
                    <a:pt x="3340" y="10926"/>
                  </a:cubicBezTo>
                  <a:lnTo>
                    <a:pt x="4317" y="9949"/>
                  </a:lnTo>
                  <a:cubicBezTo>
                    <a:pt x="4537" y="9729"/>
                    <a:pt x="4758" y="9634"/>
                    <a:pt x="5041" y="9634"/>
                  </a:cubicBezTo>
                  <a:lnTo>
                    <a:pt x="6963" y="9634"/>
                  </a:lnTo>
                  <a:cubicBezTo>
                    <a:pt x="6900" y="9477"/>
                    <a:pt x="6837" y="9288"/>
                    <a:pt x="6837" y="9099"/>
                  </a:cubicBezTo>
                  <a:cubicBezTo>
                    <a:pt x="6837" y="9036"/>
                    <a:pt x="6837" y="8973"/>
                    <a:pt x="6900" y="8910"/>
                  </a:cubicBezTo>
                  <a:cubicBezTo>
                    <a:pt x="6774" y="8910"/>
                    <a:pt x="6648" y="8941"/>
                    <a:pt x="6522" y="8941"/>
                  </a:cubicBezTo>
                  <a:cubicBezTo>
                    <a:pt x="4096" y="8941"/>
                    <a:pt x="2080" y="6925"/>
                    <a:pt x="2080" y="4499"/>
                  </a:cubicBezTo>
                  <a:cubicBezTo>
                    <a:pt x="2080" y="2892"/>
                    <a:pt x="2962" y="1475"/>
                    <a:pt x="4254" y="687"/>
                  </a:cubicBezTo>
                  <a:cubicBezTo>
                    <a:pt x="4254" y="592"/>
                    <a:pt x="4222" y="529"/>
                    <a:pt x="4222" y="498"/>
                  </a:cubicBezTo>
                  <a:lnTo>
                    <a:pt x="4128" y="246"/>
                  </a:lnTo>
                  <a:cubicBezTo>
                    <a:pt x="4096" y="120"/>
                    <a:pt x="4002" y="57"/>
                    <a:pt x="3907" y="25"/>
                  </a:cubicBezTo>
                  <a:cubicBezTo>
                    <a:pt x="3872" y="8"/>
                    <a:pt x="3837" y="0"/>
                    <a:pt x="38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6538;p53"/>
          <p:cNvGrpSpPr/>
          <p:nvPr/>
        </p:nvGrpSpPr>
        <p:grpSpPr>
          <a:xfrm>
            <a:off x="4464406" y="3678455"/>
            <a:ext cx="549027" cy="515173"/>
            <a:chOff x="-31817400" y="3910025"/>
            <a:chExt cx="301675" cy="294075"/>
          </a:xfrm>
        </p:grpSpPr>
        <p:sp>
          <p:nvSpPr>
            <p:cNvPr id="79" name="Google Shape;6539;p53"/>
            <p:cNvSpPr/>
            <p:nvPr/>
          </p:nvSpPr>
          <p:spPr>
            <a:xfrm>
              <a:off x="-31817400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540;p53"/>
            <p:cNvSpPr/>
            <p:nvPr/>
          </p:nvSpPr>
          <p:spPr>
            <a:xfrm>
              <a:off x="-31816600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541;p53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2" name="Picture 81" descr="medical-equipment-maintenance-vector-illustration-isolated-white-medical-equipment-maintenance-man-making-setting-medical-136251276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63718" y="3325102"/>
            <a:ext cx="1166336" cy="1231132"/>
          </a:xfrm>
          <a:prstGeom prst="rect">
            <a:avLst/>
          </a:prstGeom>
        </p:spPr>
      </p:pic>
      <p:grpSp>
        <p:nvGrpSpPr>
          <p:cNvPr id="83" name="Google Shape;6306;p53"/>
          <p:cNvGrpSpPr/>
          <p:nvPr/>
        </p:nvGrpSpPr>
        <p:grpSpPr>
          <a:xfrm>
            <a:off x="2017986" y="2995450"/>
            <a:ext cx="472965" cy="425668"/>
            <a:chOff x="-33673825" y="1916675"/>
            <a:chExt cx="291450" cy="291450"/>
          </a:xfrm>
          <a:solidFill>
            <a:schemeClr val="bg1"/>
          </a:solidFill>
        </p:grpSpPr>
        <p:sp>
          <p:nvSpPr>
            <p:cNvPr id="84" name="Google Shape;6307;p53"/>
            <p:cNvSpPr/>
            <p:nvPr/>
          </p:nvSpPr>
          <p:spPr>
            <a:xfrm>
              <a:off x="-33486375" y="1950550"/>
              <a:ext cx="85875" cy="85075"/>
            </a:xfrm>
            <a:custGeom>
              <a:avLst/>
              <a:gdLst/>
              <a:ahLst/>
              <a:cxnLst/>
              <a:rect l="l" t="t" r="r" b="b"/>
              <a:pathLst>
                <a:path w="3435" h="3403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1072" y="693"/>
                  </a:lnTo>
                  <a:cubicBezTo>
                    <a:pt x="1639" y="693"/>
                    <a:pt x="2111" y="1166"/>
                    <a:pt x="2111" y="1733"/>
                  </a:cubicBezTo>
                  <a:lnTo>
                    <a:pt x="2111" y="2269"/>
                  </a:lnTo>
                  <a:lnTo>
                    <a:pt x="1985" y="2174"/>
                  </a:lnTo>
                  <a:cubicBezTo>
                    <a:pt x="1922" y="2111"/>
                    <a:pt x="1836" y="2080"/>
                    <a:pt x="1749" y="2080"/>
                  </a:cubicBezTo>
                  <a:cubicBezTo>
                    <a:pt x="1663" y="2080"/>
                    <a:pt x="1576" y="2111"/>
                    <a:pt x="1513" y="2174"/>
                  </a:cubicBezTo>
                  <a:cubicBezTo>
                    <a:pt x="1387" y="2269"/>
                    <a:pt x="1387" y="2521"/>
                    <a:pt x="1513" y="2647"/>
                  </a:cubicBezTo>
                  <a:lnTo>
                    <a:pt x="2174" y="3308"/>
                  </a:lnTo>
                  <a:cubicBezTo>
                    <a:pt x="2237" y="3371"/>
                    <a:pt x="2324" y="3403"/>
                    <a:pt x="2411" y="3403"/>
                  </a:cubicBezTo>
                  <a:cubicBezTo>
                    <a:pt x="2497" y="3403"/>
                    <a:pt x="2584" y="3371"/>
                    <a:pt x="2647" y="3308"/>
                  </a:cubicBezTo>
                  <a:lnTo>
                    <a:pt x="3309" y="2647"/>
                  </a:lnTo>
                  <a:cubicBezTo>
                    <a:pt x="3435" y="2521"/>
                    <a:pt x="3435" y="2269"/>
                    <a:pt x="3309" y="2174"/>
                  </a:cubicBezTo>
                  <a:cubicBezTo>
                    <a:pt x="3261" y="2111"/>
                    <a:pt x="3175" y="2080"/>
                    <a:pt x="3084" y="2080"/>
                  </a:cubicBezTo>
                  <a:cubicBezTo>
                    <a:pt x="2994" y="2080"/>
                    <a:pt x="2899" y="2111"/>
                    <a:pt x="2836" y="2174"/>
                  </a:cubicBezTo>
                  <a:lnTo>
                    <a:pt x="2742" y="2269"/>
                  </a:lnTo>
                  <a:lnTo>
                    <a:pt x="2742" y="1733"/>
                  </a:lnTo>
                  <a:cubicBezTo>
                    <a:pt x="2773" y="788"/>
                    <a:pt x="1985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308;p53"/>
            <p:cNvSpPr/>
            <p:nvPr/>
          </p:nvSpPr>
          <p:spPr>
            <a:xfrm>
              <a:off x="-33605300" y="2122250"/>
              <a:ext cx="85075" cy="85875"/>
            </a:xfrm>
            <a:custGeom>
              <a:avLst/>
              <a:gdLst/>
              <a:ahLst/>
              <a:cxnLst/>
              <a:rect l="l" t="t" r="r" b="b"/>
              <a:pathLst>
                <a:path w="3403" h="3435" extrusionOk="0">
                  <a:moveTo>
                    <a:pt x="1024" y="0"/>
                  </a:moveTo>
                  <a:cubicBezTo>
                    <a:pt x="938" y="0"/>
                    <a:pt x="851" y="32"/>
                    <a:pt x="788" y="95"/>
                  </a:cubicBezTo>
                  <a:lnTo>
                    <a:pt x="126" y="756"/>
                  </a:lnTo>
                  <a:cubicBezTo>
                    <a:pt x="0" y="882"/>
                    <a:pt x="0" y="1134"/>
                    <a:pt x="126" y="1229"/>
                  </a:cubicBezTo>
                  <a:cubicBezTo>
                    <a:pt x="189" y="1292"/>
                    <a:pt x="276" y="1323"/>
                    <a:pt x="363" y="1323"/>
                  </a:cubicBezTo>
                  <a:cubicBezTo>
                    <a:pt x="449" y="1323"/>
                    <a:pt x="536" y="1292"/>
                    <a:pt x="599" y="1229"/>
                  </a:cubicBezTo>
                  <a:lnTo>
                    <a:pt x="725" y="1134"/>
                  </a:lnTo>
                  <a:lnTo>
                    <a:pt x="725" y="1670"/>
                  </a:lnTo>
                  <a:cubicBezTo>
                    <a:pt x="662" y="2174"/>
                    <a:pt x="820" y="2615"/>
                    <a:pt x="1135" y="2930"/>
                  </a:cubicBezTo>
                  <a:cubicBezTo>
                    <a:pt x="1450" y="3245"/>
                    <a:pt x="1891" y="3434"/>
                    <a:pt x="2363" y="3434"/>
                  </a:cubicBezTo>
                  <a:lnTo>
                    <a:pt x="3025" y="3434"/>
                  </a:lnTo>
                  <a:cubicBezTo>
                    <a:pt x="3245" y="3434"/>
                    <a:pt x="3403" y="3277"/>
                    <a:pt x="3403" y="3088"/>
                  </a:cubicBezTo>
                  <a:cubicBezTo>
                    <a:pt x="3403" y="2899"/>
                    <a:pt x="3245" y="2741"/>
                    <a:pt x="3025" y="2741"/>
                  </a:cubicBezTo>
                  <a:lnTo>
                    <a:pt x="2363" y="2741"/>
                  </a:lnTo>
                  <a:cubicBezTo>
                    <a:pt x="1828" y="2741"/>
                    <a:pt x="1355" y="2269"/>
                    <a:pt x="1355" y="1670"/>
                  </a:cubicBezTo>
                  <a:lnTo>
                    <a:pt x="1355" y="1134"/>
                  </a:lnTo>
                  <a:lnTo>
                    <a:pt x="1450" y="1229"/>
                  </a:lnTo>
                  <a:cubicBezTo>
                    <a:pt x="1513" y="1292"/>
                    <a:pt x="1607" y="1323"/>
                    <a:pt x="1698" y="1323"/>
                  </a:cubicBezTo>
                  <a:cubicBezTo>
                    <a:pt x="1788" y="1323"/>
                    <a:pt x="1875" y="1292"/>
                    <a:pt x="1922" y="1229"/>
                  </a:cubicBezTo>
                  <a:cubicBezTo>
                    <a:pt x="2048" y="1134"/>
                    <a:pt x="2048" y="882"/>
                    <a:pt x="1922" y="756"/>
                  </a:cubicBezTo>
                  <a:lnTo>
                    <a:pt x="1261" y="95"/>
                  </a:lnTo>
                  <a:cubicBezTo>
                    <a:pt x="1198" y="32"/>
                    <a:pt x="1111" y="0"/>
                    <a:pt x="10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309;p53"/>
            <p:cNvSpPr/>
            <p:nvPr/>
          </p:nvSpPr>
          <p:spPr>
            <a:xfrm>
              <a:off x="-33673825" y="1916675"/>
              <a:ext cx="189050" cy="189050"/>
            </a:xfrm>
            <a:custGeom>
              <a:avLst/>
              <a:gdLst/>
              <a:ahLst/>
              <a:cxnLst/>
              <a:rect l="l" t="t" r="r" b="b"/>
              <a:pathLst>
                <a:path w="7562" h="7562" extrusionOk="0">
                  <a:moveTo>
                    <a:pt x="3718" y="694"/>
                  </a:moveTo>
                  <a:cubicBezTo>
                    <a:pt x="5073" y="694"/>
                    <a:pt x="6144" y="1733"/>
                    <a:pt x="6144" y="3088"/>
                  </a:cubicBezTo>
                  <a:lnTo>
                    <a:pt x="6144" y="3466"/>
                  </a:lnTo>
                  <a:lnTo>
                    <a:pt x="6081" y="3466"/>
                  </a:lnTo>
                  <a:cubicBezTo>
                    <a:pt x="5986" y="2647"/>
                    <a:pt x="5262" y="2048"/>
                    <a:pt x="4411" y="2048"/>
                  </a:cubicBezTo>
                  <a:lnTo>
                    <a:pt x="3025" y="2048"/>
                  </a:lnTo>
                  <a:cubicBezTo>
                    <a:pt x="2143" y="2048"/>
                    <a:pt x="1481" y="2678"/>
                    <a:pt x="1324" y="3466"/>
                  </a:cubicBezTo>
                  <a:lnTo>
                    <a:pt x="1292" y="3466"/>
                  </a:lnTo>
                  <a:lnTo>
                    <a:pt x="1292" y="3088"/>
                  </a:lnTo>
                  <a:cubicBezTo>
                    <a:pt x="1355" y="1733"/>
                    <a:pt x="2426" y="694"/>
                    <a:pt x="3718" y="694"/>
                  </a:cubicBezTo>
                  <a:close/>
                  <a:moveTo>
                    <a:pt x="4380" y="2741"/>
                  </a:moveTo>
                  <a:cubicBezTo>
                    <a:pt x="4915" y="2741"/>
                    <a:pt x="5388" y="3214"/>
                    <a:pt x="5388" y="3750"/>
                  </a:cubicBezTo>
                  <a:lnTo>
                    <a:pt x="5388" y="4096"/>
                  </a:lnTo>
                  <a:lnTo>
                    <a:pt x="5388" y="4096"/>
                  </a:lnTo>
                  <a:cubicBezTo>
                    <a:pt x="5153" y="4096"/>
                    <a:pt x="4907" y="4091"/>
                    <a:pt x="4821" y="4033"/>
                  </a:cubicBezTo>
                  <a:cubicBezTo>
                    <a:pt x="4789" y="4002"/>
                    <a:pt x="4758" y="3876"/>
                    <a:pt x="4758" y="3781"/>
                  </a:cubicBezTo>
                  <a:cubicBezTo>
                    <a:pt x="4758" y="3592"/>
                    <a:pt x="4600" y="3435"/>
                    <a:pt x="4411" y="3435"/>
                  </a:cubicBezTo>
                  <a:cubicBezTo>
                    <a:pt x="4191" y="3435"/>
                    <a:pt x="4033" y="3592"/>
                    <a:pt x="4033" y="3781"/>
                  </a:cubicBezTo>
                  <a:cubicBezTo>
                    <a:pt x="4033" y="3876"/>
                    <a:pt x="4033" y="4002"/>
                    <a:pt x="3970" y="4033"/>
                  </a:cubicBezTo>
                  <a:cubicBezTo>
                    <a:pt x="3907" y="4096"/>
                    <a:pt x="3757" y="4112"/>
                    <a:pt x="3576" y="4112"/>
                  </a:cubicBezTo>
                  <a:cubicBezTo>
                    <a:pt x="3395" y="4112"/>
                    <a:pt x="3182" y="4096"/>
                    <a:pt x="2993" y="4096"/>
                  </a:cubicBezTo>
                  <a:lnTo>
                    <a:pt x="1954" y="4096"/>
                  </a:lnTo>
                  <a:lnTo>
                    <a:pt x="1954" y="3750"/>
                  </a:lnTo>
                  <a:cubicBezTo>
                    <a:pt x="1954" y="3214"/>
                    <a:pt x="2426" y="2741"/>
                    <a:pt x="2993" y="2741"/>
                  </a:cubicBezTo>
                  <a:close/>
                  <a:moveTo>
                    <a:pt x="1009" y="4065"/>
                  </a:moveTo>
                  <a:cubicBezTo>
                    <a:pt x="1198" y="4065"/>
                    <a:pt x="1355" y="4222"/>
                    <a:pt x="1355" y="4411"/>
                  </a:cubicBezTo>
                  <a:lnTo>
                    <a:pt x="1355" y="5104"/>
                  </a:lnTo>
                  <a:cubicBezTo>
                    <a:pt x="1355" y="5293"/>
                    <a:pt x="1198" y="5451"/>
                    <a:pt x="1009" y="5451"/>
                  </a:cubicBezTo>
                  <a:cubicBezTo>
                    <a:pt x="820" y="5451"/>
                    <a:pt x="662" y="5293"/>
                    <a:pt x="662" y="5104"/>
                  </a:cubicBezTo>
                  <a:lnTo>
                    <a:pt x="662" y="4411"/>
                  </a:lnTo>
                  <a:cubicBezTo>
                    <a:pt x="662" y="4222"/>
                    <a:pt x="820" y="4065"/>
                    <a:pt x="1009" y="4065"/>
                  </a:cubicBezTo>
                  <a:close/>
                  <a:moveTo>
                    <a:pt x="6490" y="4096"/>
                  </a:moveTo>
                  <a:cubicBezTo>
                    <a:pt x="6679" y="4096"/>
                    <a:pt x="6837" y="4254"/>
                    <a:pt x="6837" y="4474"/>
                  </a:cubicBezTo>
                  <a:lnTo>
                    <a:pt x="6837" y="5136"/>
                  </a:lnTo>
                  <a:cubicBezTo>
                    <a:pt x="6837" y="5325"/>
                    <a:pt x="6679" y="5482"/>
                    <a:pt x="6490" y="5482"/>
                  </a:cubicBezTo>
                  <a:cubicBezTo>
                    <a:pt x="6301" y="5482"/>
                    <a:pt x="6144" y="5325"/>
                    <a:pt x="6144" y="5136"/>
                  </a:cubicBezTo>
                  <a:lnTo>
                    <a:pt x="6144" y="4474"/>
                  </a:lnTo>
                  <a:cubicBezTo>
                    <a:pt x="6144" y="4254"/>
                    <a:pt x="6301" y="4096"/>
                    <a:pt x="6490" y="4096"/>
                  </a:cubicBezTo>
                  <a:close/>
                  <a:moveTo>
                    <a:pt x="4443" y="4537"/>
                  </a:moveTo>
                  <a:cubicBezTo>
                    <a:pt x="4726" y="4726"/>
                    <a:pt x="5073" y="4789"/>
                    <a:pt x="5451" y="4789"/>
                  </a:cubicBezTo>
                  <a:lnTo>
                    <a:pt x="5451" y="5136"/>
                  </a:lnTo>
                  <a:cubicBezTo>
                    <a:pt x="5451" y="6081"/>
                    <a:pt x="4663" y="6869"/>
                    <a:pt x="3718" y="6869"/>
                  </a:cubicBezTo>
                  <a:cubicBezTo>
                    <a:pt x="2773" y="6869"/>
                    <a:pt x="2048" y="6081"/>
                    <a:pt x="2048" y="5136"/>
                  </a:cubicBezTo>
                  <a:lnTo>
                    <a:pt x="2048" y="4789"/>
                  </a:lnTo>
                  <a:lnTo>
                    <a:pt x="3056" y="4789"/>
                  </a:lnTo>
                  <a:cubicBezTo>
                    <a:pt x="3148" y="4789"/>
                    <a:pt x="3241" y="4790"/>
                    <a:pt x="3333" y="4790"/>
                  </a:cubicBezTo>
                  <a:cubicBezTo>
                    <a:pt x="3749" y="4790"/>
                    <a:pt x="4159" y="4769"/>
                    <a:pt x="4443" y="4537"/>
                  </a:cubicBezTo>
                  <a:close/>
                  <a:moveTo>
                    <a:pt x="3813" y="1"/>
                  </a:moveTo>
                  <a:cubicBezTo>
                    <a:pt x="2111" y="1"/>
                    <a:pt x="725" y="1387"/>
                    <a:pt x="725" y="3088"/>
                  </a:cubicBezTo>
                  <a:lnTo>
                    <a:pt x="725" y="3466"/>
                  </a:lnTo>
                  <a:cubicBezTo>
                    <a:pt x="347" y="3624"/>
                    <a:pt x="63" y="4002"/>
                    <a:pt x="63" y="4474"/>
                  </a:cubicBezTo>
                  <a:lnTo>
                    <a:pt x="63" y="5136"/>
                  </a:lnTo>
                  <a:cubicBezTo>
                    <a:pt x="0" y="5671"/>
                    <a:pt x="473" y="6144"/>
                    <a:pt x="1009" y="6144"/>
                  </a:cubicBezTo>
                  <a:cubicBezTo>
                    <a:pt x="1198" y="6144"/>
                    <a:pt x="1355" y="6112"/>
                    <a:pt x="1513" y="6049"/>
                  </a:cubicBezTo>
                  <a:cubicBezTo>
                    <a:pt x="1891" y="6932"/>
                    <a:pt x="2741" y="7562"/>
                    <a:pt x="3781" y="7562"/>
                  </a:cubicBezTo>
                  <a:cubicBezTo>
                    <a:pt x="4789" y="7562"/>
                    <a:pt x="5671" y="6932"/>
                    <a:pt x="6018" y="6049"/>
                  </a:cubicBezTo>
                  <a:cubicBezTo>
                    <a:pt x="6175" y="6112"/>
                    <a:pt x="6333" y="6144"/>
                    <a:pt x="6522" y="6144"/>
                  </a:cubicBezTo>
                  <a:cubicBezTo>
                    <a:pt x="7089" y="6144"/>
                    <a:pt x="7562" y="5671"/>
                    <a:pt x="7562" y="5136"/>
                  </a:cubicBezTo>
                  <a:lnTo>
                    <a:pt x="7562" y="4474"/>
                  </a:lnTo>
                  <a:cubicBezTo>
                    <a:pt x="7562" y="4033"/>
                    <a:pt x="7278" y="3624"/>
                    <a:pt x="6869" y="3466"/>
                  </a:cubicBezTo>
                  <a:lnTo>
                    <a:pt x="6869" y="3088"/>
                  </a:lnTo>
                  <a:cubicBezTo>
                    <a:pt x="6869" y="1387"/>
                    <a:pt x="5514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310;p53"/>
            <p:cNvSpPr/>
            <p:nvPr/>
          </p:nvSpPr>
          <p:spPr>
            <a:xfrm>
              <a:off x="-33503700" y="2070250"/>
              <a:ext cx="121325" cy="137075"/>
            </a:xfrm>
            <a:custGeom>
              <a:avLst/>
              <a:gdLst/>
              <a:ahLst/>
              <a:cxnLst/>
              <a:rect l="l" t="t" r="r" b="b"/>
              <a:pathLst>
                <a:path w="4853" h="5483" extrusionOk="0">
                  <a:moveTo>
                    <a:pt x="3151" y="726"/>
                  </a:moveTo>
                  <a:cubicBezTo>
                    <a:pt x="3687" y="726"/>
                    <a:pt x="4222" y="1198"/>
                    <a:pt x="4222" y="1734"/>
                  </a:cubicBezTo>
                  <a:lnTo>
                    <a:pt x="4222" y="2112"/>
                  </a:lnTo>
                  <a:cubicBezTo>
                    <a:pt x="3939" y="2112"/>
                    <a:pt x="3655" y="2112"/>
                    <a:pt x="3592" y="1986"/>
                  </a:cubicBezTo>
                  <a:cubicBezTo>
                    <a:pt x="3529" y="1954"/>
                    <a:pt x="3498" y="1828"/>
                    <a:pt x="3498" y="1734"/>
                  </a:cubicBezTo>
                  <a:cubicBezTo>
                    <a:pt x="3498" y="1545"/>
                    <a:pt x="3340" y="1387"/>
                    <a:pt x="3151" y="1387"/>
                  </a:cubicBezTo>
                  <a:cubicBezTo>
                    <a:pt x="2962" y="1387"/>
                    <a:pt x="2804" y="1545"/>
                    <a:pt x="2804" y="1734"/>
                  </a:cubicBezTo>
                  <a:cubicBezTo>
                    <a:pt x="2804" y="1828"/>
                    <a:pt x="2804" y="1954"/>
                    <a:pt x="2710" y="1986"/>
                  </a:cubicBezTo>
                  <a:cubicBezTo>
                    <a:pt x="2636" y="2060"/>
                    <a:pt x="2487" y="2090"/>
                    <a:pt x="2312" y="2090"/>
                  </a:cubicBezTo>
                  <a:cubicBezTo>
                    <a:pt x="2189" y="2090"/>
                    <a:pt x="2053" y="2075"/>
                    <a:pt x="1922" y="2049"/>
                  </a:cubicBezTo>
                  <a:lnTo>
                    <a:pt x="694" y="2049"/>
                  </a:lnTo>
                  <a:lnTo>
                    <a:pt x="694" y="1734"/>
                  </a:lnTo>
                  <a:cubicBezTo>
                    <a:pt x="694" y="1198"/>
                    <a:pt x="1166" y="726"/>
                    <a:pt x="1765" y="726"/>
                  </a:cubicBezTo>
                  <a:close/>
                  <a:moveTo>
                    <a:pt x="3151" y="2521"/>
                  </a:moveTo>
                  <a:cubicBezTo>
                    <a:pt x="3435" y="2742"/>
                    <a:pt x="3813" y="2773"/>
                    <a:pt x="4222" y="2773"/>
                  </a:cubicBezTo>
                  <a:lnTo>
                    <a:pt x="4222" y="3120"/>
                  </a:lnTo>
                  <a:cubicBezTo>
                    <a:pt x="4159" y="4034"/>
                    <a:pt x="3372" y="4853"/>
                    <a:pt x="2426" y="4853"/>
                  </a:cubicBezTo>
                  <a:cubicBezTo>
                    <a:pt x="1481" y="4853"/>
                    <a:pt x="694" y="4065"/>
                    <a:pt x="694" y="3120"/>
                  </a:cubicBezTo>
                  <a:lnTo>
                    <a:pt x="694" y="2773"/>
                  </a:lnTo>
                  <a:lnTo>
                    <a:pt x="1765" y="2773"/>
                  </a:lnTo>
                  <a:cubicBezTo>
                    <a:pt x="1859" y="2773"/>
                    <a:pt x="2836" y="2773"/>
                    <a:pt x="3151" y="2521"/>
                  </a:cubicBezTo>
                  <a:close/>
                  <a:moveTo>
                    <a:pt x="1733" y="1"/>
                  </a:moveTo>
                  <a:cubicBezTo>
                    <a:pt x="788" y="1"/>
                    <a:pt x="1" y="757"/>
                    <a:pt x="1" y="1702"/>
                  </a:cubicBezTo>
                  <a:lnTo>
                    <a:pt x="1" y="3088"/>
                  </a:lnTo>
                  <a:cubicBezTo>
                    <a:pt x="1" y="4412"/>
                    <a:pt x="1103" y="5483"/>
                    <a:pt x="2395" y="5483"/>
                  </a:cubicBezTo>
                  <a:cubicBezTo>
                    <a:pt x="3750" y="5483"/>
                    <a:pt x="4789" y="4380"/>
                    <a:pt x="4789" y="3088"/>
                  </a:cubicBezTo>
                  <a:lnTo>
                    <a:pt x="4789" y="1702"/>
                  </a:lnTo>
                  <a:cubicBezTo>
                    <a:pt x="4852" y="789"/>
                    <a:pt x="4065" y="1"/>
                    <a:pt x="3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07;p58"/>
          <p:cNvGrpSpPr/>
          <p:nvPr/>
        </p:nvGrpSpPr>
        <p:grpSpPr>
          <a:xfrm>
            <a:off x="2041733" y="3754311"/>
            <a:ext cx="512281" cy="439315"/>
            <a:chOff x="6543825" y="3202075"/>
            <a:chExt cx="296975" cy="275350"/>
          </a:xfrm>
        </p:grpSpPr>
        <p:sp>
          <p:nvSpPr>
            <p:cNvPr id="89" name="Google Shape;8808;p58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809;p58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810;p58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811;p58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8812;p58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8813;p58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814;p58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6150;p52"/>
          <p:cNvGrpSpPr/>
          <p:nvPr/>
        </p:nvGrpSpPr>
        <p:grpSpPr>
          <a:xfrm>
            <a:off x="9096704" y="2790498"/>
            <a:ext cx="472965" cy="520262"/>
            <a:chOff x="-40742750" y="3972175"/>
            <a:chExt cx="311125" cy="316825"/>
          </a:xfrm>
          <a:solidFill>
            <a:schemeClr val="bg1"/>
          </a:solidFill>
        </p:grpSpPr>
        <p:sp>
          <p:nvSpPr>
            <p:cNvPr id="104" name="Google Shape;6151;p52"/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5" name="Google Shape;6152;p52"/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43442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rporate Portfolio - Cyrix Healthcare Pvt. Ltd.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416;p40"/>
          <p:cNvSpPr/>
          <p:nvPr/>
        </p:nvSpPr>
        <p:spPr>
          <a:xfrm>
            <a:off x="508000" y="279400"/>
            <a:ext cx="9042400" cy="6299200"/>
          </a:xfrm>
          <a:custGeom>
            <a:avLst/>
            <a:gdLst/>
            <a:ahLst/>
            <a:cxnLst/>
            <a:rect l="l" t="t" r="r" b="b"/>
            <a:pathLst>
              <a:path w="47364" h="37906" extrusionOk="0">
                <a:moveTo>
                  <a:pt x="4982" y="11975"/>
                </a:moveTo>
                <a:cubicBezTo>
                  <a:pt x="4980" y="11975"/>
                  <a:pt x="4982" y="11981"/>
                  <a:pt x="4991" y="11981"/>
                </a:cubicBezTo>
                <a:cubicBezTo>
                  <a:pt x="4986" y="11977"/>
                  <a:pt x="4984" y="11975"/>
                  <a:pt x="4982" y="11975"/>
                </a:cubicBezTo>
                <a:close/>
                <a:moveTo>
                  <a:pt x="29767" y="10485"/>
                </a:moveTo>
                <a:cubicBezTo>
                  <a:pt x="29793" y="10485"/>
                  <a:pt x="29791" y="10621"/>
                  <a:pt x="29769" y="10687"/>
                </a:cubicBezTo>
                <a:cubicBezTo>
                  <a:pt x="29744" y="10761"/>
                  <a:pt x="29744" y="10921"/>
                  <a:pt x="29707" y="11118"/>
                </a:cubicBezTo>
                <a:cubicBezTo>
                  <a:pt x="29658" y="11316"/>
                  <a:pt x="29559" y="11266"/>
                  <a:pt x="29498" y="11316"/>
                </a:cubicBezTo>
                <a:cubicBezTo>
                  <a:pt x="29436" y="11377"/>
                  <a:pt x="29498" y="11340"/>
                  <a:pt x="29584" y="11365"/>
                </a:cubicBezTo>
                <a:cubicBezTo>
                  <a:pt x="29670" y="11377"/>
                  <a:pt x="29559" y="11414"/>
                  <a:pt x="29485" y="11476"/>
                </a:cubicBezTo>
                <a:cubicBezTo>
                  <a:pt x="29411" y="11550"/>
                  <a:pt x="29338" y="11599"/>
                  <a:pt x="29202" y="11698"/>
                </a:cubicBezTo>
                <a:cubicBezTo>
                  <a:pt x="29140" y="11747"/>
                  <a:pt x="29054" y="11796"/>
                  <a:pt x="28980" y="11833"/>
                </a:cubicBezTo>
                <a:cubicBezTo>
                  <a:pt x="28906" y="11882"/>
                  <a:pt x="28882" y="11969"/>
                  <a:pt x="28832" y="12043"/>
                </a:cubicBezTo>
                <a:cubicBezTo>
                  <a:pt x="28745" y="12091"/>
                  <a:pt x="28643" y="12124"/>
                  <a:pt x="28543" y="12124"/>
                </a:cubicBezTo>
                <a:cubicBezTo>
                  <a:pt x="28516" y="12124"/>
                  <a:pt x="28489" y="12122"/>
                  <a:pt x="28463" y="12116"/>
                </a:cubicBezTo>
                <a:cubicBezTo>
                  <a:pt x="28382" y="12105"/>
                  <a:pt x="28388" y="12017"/>
                  <a:pt x="28450" y="12017"/>
                </a:cubicBezTo>
                <a:cubicBezTo>
                  <a:pt x="28454" y="12017"/>
                  <a:pt x="28458" y="12017"/>
                  <a:pt x="28463" y="12018"/>
                </a:cubicBezTo>
                <a:cubicBezTo>
                  <a:pt x="28467" y="12019"/>
                  <a:pt x="28472" y="12019"/>
                  <a:pt x="28476" y="12019"/>
                </a:cubicBezTo>
                <a:cubicBezTo>
                  <a:pt x="28551" y="12019"/>
                  <a:pt x="28663" y="11930"/>
                  <a:pt x="28709" y="11907"/>
                </a:cubicBezTo>
                <a:cubicBezTo>
                  <a:pt x="28771" y="11870"/>
                  <a:pt x="28820" y="11821"/>
                  <a:pt x="28869" y="11759"/>
                </a:cubicBezTo>
                <a:cubicBezTo>
                  <a:pt x="28943" y="11673"/>
                  <a:pt x="28943" y="11710"/>
                  <a:pt x="29017" y="11624"/>
                </a:cubicBezTo>
                <a:cubicBezTo>
                  <a:pt x="29091" y="11537"/>
                  <a:pt x="29177" y="11500"/>
                  <a:pt x="29227" y="11451"/>
                </a:cubicBezTo>
                <a:cubicBezTo>
                  <a:pt x="29276" y="11402"/>
                  <a:pt x="29251" y="11402"/>
                  <a:pt x="29251" y="11353"/>
                </a:cubicBezTo>
                <a:cubicBezTo>
                  <a:pt x="29264" y="11316"/>
                  <a:pt x="29436" y="11094"/>
                  <a:pt x="29485" y="10995"/>
                </a:cubicBezTo>
                <a:cubicBezTo>
                  <a:pt x="29547" y="10872"/>
                  <a:pt x="29596" y="10749"/>
                  <a:pt x="29621" y="10613"/>
                </a:cubicBezTo>
                <a:cubicBezTo>
                  <a:pt x="29621" y="10564"/>
                  <a:pt x="29719" y="10527"/>
                  <a:pt x="29756" y="10490"/>
                </a:cubicBezTo>
                <a:cubicBezTo>
                  <a:pt x="29760" y="10486"/>
                  <a:pt x="29764" y="10485"/>
                  <a:pt x="29767" y="10485"/>
                </a:cubicBezTo>
                <a:close/>
                <a:moveTo>
                  <a:pt x="22809" y="13816"/>
                </a:moveTo>
                <a:cubicBezTo>
                  <a:pt x="22819" y="13816"/>
                  <a:pt x="22818" y="13905"/>
                  <a:pt x="22795" y="13940"/>
                </a:cubicBezTo>
                <a:cubicBezTo>
                  <a:pt x="22784" y="13956"/>
                  <a:pt x="22758" y="13960"/>
                  <a:pt x="22723" y="13960"/>
                </a:cubicBezTo>
                <a:cubicBezTo>
                  <a:pt x="22677" y="13960"/>
                  <a:pt x="22617" y="13952"/>
                  <a:pt x="22561" y="13952"/>
                </a:cubicBezTo>
                <a:cubicBezTo>
                  <a:pt x="22450" y="13952"/>
                  <a:pt x="22401" y="13940"/>
                  <a:pt x="22364" y="13891"/>
                </a:cubicBezTo>
                <a:cubicBezTo>
                  <a:pt x="22358" y="13880"/>
                  <a:pt x="22397" y="13877"/>
                  <a:pt x="22446" y="13877"/>
                </a:cubicBezTo>
                <a:cubicBezTo>
                  <a:pt x="22512" y="13877"/>
                  <a:pt x="22596" y="13884"/>
                  <a:pt x="22610" y="13891"/>
                </a:cubicBezTo>
                <a:cubicBezTo>
                  <a:pt x="22615" y="13893"/>
                  <a:pt x="22621" y="13894"/>
                  <a:pt x="22628" y="13894"/>
                </a:cubicBezTo>
                <a:cubicBezTo>
                  <a:pt x="22655" y="13894"/>
                  <a:pt x="22696" y="13878"/>
                  <a:pt x="22746" y="13878"/>
                </a:cubicBezTo>
                <a:cubicBezTo>
                  <a:pt x="22795" y="13878"/>
                  <a:pt x="22783" y="13829"/>
                  <a:pt x="22807" y="13817"/>
                </a:cubicBezTo>
                <a:cubicBezTo>
                  <a:pt x="22808" y="13816"/>
                  <a:pt x="22809" y="13816"/>
                  <a:pt x="22809" y="13816"/>
                </a:cubicBezTo>
                <a:close/>
                <a:moveTo>
                  <a:pt x="21992" y="13840"/>
                </a:moveTo>
                <a:cubicBezTo>
                  <a:pt x="22051" y="13840"/>
                  <a:pt x="22125" y="13846"/>
                  <a:pt x="22166" y="13878"/>
                </a:cubicBezTo>
                <a:cubicBezTo>
                  <a:pt x="22188" y="13893"/>
                  <a:pt x="22142" y="13899"/>
                  <a:pt x="22085" y="13899"/>
                </a:cubicBezTo>
                <a:cubicBezTo>
                  <a:pt x="22045" y="13899"/>
                  <a:pt x="22000" y="13896"/>
                  <a:pt x="21969" y="13891"/>
                </a:cubicBezTo>
                <a:lnTo>
                  <a:pt x="21957" y="13891"/>
                </a:lnTo>
                <a:cubicBezTo>
                  <a:pt x="21895" y="13891"/>
                  <a:pt x="21797" y="14039"/>
                  <a:pt x="21723" y="14063"/>
                </a:cubicBezTo>
                <a:cubicBezTo>
                  <a:pt x="21661" y="14076"/>
                  <a:pt x="21661" y="14162"/>
                  <a:pt x="21624" y="14248"/>
                </a:cubicBezTo>
                <a:cubicBezTo>
                  <a:pt x="21587" y="14334"/>
                  <a:pt x="21624" y="14297"/>
                  <a:pt x="21637" y="14371"/>
                </a:cubicBezTo>
                <a:cubicBezTo>
                  <a:pt x="21641" y="14395"/>
                  <a:pt x="21639" y="14405"/>
                  <a:pt x="21634" y="14405"/>
                </a:cubicBezTo>
                <a:cubicBezTo>
                  <a:pt x="21622" y="14405"/>
                  <a:pt x="21592" y="14364"/>
                  <a:pt x="21550" y="14322"/>
                </a:cubicBezTo>
                <a:cubicBezTo>
                  <a:pt x="21489" y="14248"/>
                  <a:pt x="21489" y="14150"/>
                  <a:pt x="21526" y="14063"/>
                </a:cubicBezTo>
                <a:cubicBezTo>
                  <a:pt x="21575" y="14002"/>
                  <a:pt x="21624" y="13952"/>
                  <a:pt x="21698" y="13915"/>
                </a:cubicBezTo>
                <a:cubicBezTo>
                  <a:pt x="21760" y="13866"/>
                  <a:pt x="21846" y="13841"/>
                  <a:pt x="21920" y="13841"/>
                </a:cubicBezTo>
                <a:cubicBezTo>
                  <a:pt x="21936" y="13841"/>
                  <a:pt x="21963" y="13840"/>
                  <a:pt x="21992" y="13840"/>
                </a:cubicBezTo>
                <a:close/>
                <a:moveTo>
                  <a:pt x="18211" y="14051"/>
                </a:moveTo>
                <a:cubicBezTo>
                  <a:pt x="18285" y="14051"/>
                  <a:pt x="18335" y="14162"/>
                  <a:pt x="18335" y="14199"/>
                </a:cubicBezTo>
                <a:cubicBezTo>
                  <a:pt x="18322" y="14285"/>
                  <a:pt x="18335" y="14371"/>
                  <a:pt x="18347" y="14445"/>
                </a:cubicBezTo>
                <a:cubicBezTo>
                  <a:pt x="18384" y="14495"/>
                  <a:pt x="18396" y="14519"/>
                  <a:pt x="18384" y="14556"/>
                </a:cubicBezTo>
                <a:lnTo>
                  <a:pt x="18372" y="14556"/>
                </a:lnTo>
                <a:cubicBezTo>
                  <a:pt x="18372" y="14568"/>
                  <a:pt x="18359" y="14581"/>
                  <a:pt x="18359" y="14593"/>
                </a:cubicBezTo>
                <a:cubicBezTo>
                  <a:pt x="18310" y="14655"/>
                  <a:pt x="18310" y="14741"/>
                  <a:pt x="18224" y="14753"/>
                </a:cubicBezTo>
                <a:cubicBezTo>
                  <a:pt x="18154" y="14763"/>
                  <a:pt x="18132" y="14781"/>
                  <a:pt x="18101" y="14781"/>
                </a:cubicBezTo>
                <a:cubicBezTo>
                  <a:pt x="18093" y="14781"/>
                  <a:pt x="18085" y="14780"/>
                  <a:pt x="18076" y="14778"/>
                </a:cubicBezTo>
                <a:cubicBezTo>
                  <a:pt x="17977" y="14741"/>
                  <a:pt x="17990" y="14704"/>
                  <a:pt x="18002" y="14630"/>
                </a:cubicBezTo>
                <a:cubicBezTo>
                  <a:pt x="18027" y="14568"/>
                  <a:pt x="18076" y="14482"/>
                  <a:pt x="18076" y="14421"/>
                </a:cubicBezTo>
                <a:lnTo>
                  <a:pt x="18076" y="14359"/>
                </a:lnTo>
                <a:cubicBezTo>
                  <a:pt x="18076" y="14322"/>
                  <a:pt x="18076" y="14285"/>
                  <a:pt x="18063" y="14273"/>
                </a:cubicBezTo>
                <a:cubicBezTo>
                  <a:pt x="18054" y="14254"/>
                  <a:pt x="18014" y="14212"/>
                  <a:pt x="17986" y="14212"/>
                </a:cubicBezTo>
                <a:cubicBezTo>
                  <a:pt x="17978" y="14212"/>
                  <a:pt x="17970" y="14215"/>
                  <a:pt x="17965" y="14223"/>
                </a:cubicBezTo>
                <a:cubicBezTo>
                  <a:pt x="17965" y="14248"/>
                  <a:pt x="17953" y="14260"/>
                  <a:pt x="17953" y="14285"/>
                </a:cubicBezTo>
                <a:cubicBezTo>
                  <a:pt x="17940" y="14347"/>
                  <a:pt x="17928" y="14408"/>
                  <a:pt x="17928" y="14470"/>
                </a:cubicBezTo>
                <a:cubicBezTo>
                  <a:pt x="17928" y="14529"/>
                  <a:pt x="17951" y="14668"/>
                  <a:pt x="17931" y="14668"/>
                </a:cubicBezTo>
                <a:cubicBezTo>
                  <a:pt x="17930" y="14668"/>
                  <a:pt x="17929" y="14668"/>
                  <a:pt x="17928" y="14667"/>
                </a:cubicBezTo>
                <a:cubicBezTo>
                  <a:pt x="17903" y="14667"/>
                  <a:pt x="17829" y="14655"/>
                  <a:pt x="17817" y="14605"/>
                </a:cubicBezTo>
                <a:cubicBezTo>
                  <a:pt x="17805" y="14531"/>
                  <a:pt x="17805" y="14470"/>
                  <a:pt x="17817" y="14408"/>
                </a:cubicBezTo>
                <a:cubicBezTo>
                  <a:pt x="17829" y="14371"/>
                  <a:pt x="17866" y="14297"/>
                  <a:pt x="17879" y="14248"/>
                </a:cubicBezTo>
                <a:cubicBezTo>
                  <a:pt x="17891" y="14223"/>
                  <a:pt x="17903" y="14199"/>
                  <a:pt x="17903" y="14174"/>
                </a:cubicBezTo>
                <a:cubicBezTo>
                  <a:pt x="17903" y="14131"/>
                  <a:pt x="17903" y="14098"/>
                  <a:pt x="17936" y="14098"/>
                </a:cubicBezTo>
                <a:cubicBezTo>
                  <a:pt x="17940" y="14098"/>
                  <a:pt x="17946" y="14099"/>
                  <a:pt x="17953" y="14100"/>
                </a:cubicBezTo>
                <a:cubicBezTo>
                  <a:pt x="18002" y="14113"/>
                  <a:pt x="18039" y="14125"/>
                  <a:pt x="18063" y="14150"/>
                </a:cubicBezTo>
                <a:cubicBezTo>
                  <a:pt x="18091" y="14163"/>
                  <a:pt x="18103" y="14173"/>
                  <a:pt x="18114" y="14173"/>
                </a:cubicBezTo>
                <a:cubicBezTo>
                  <a:pt x="18124" y="14173"/>
                  <a:pt x="18133" y="14166"/>
                  <a:pt x="18150" y="14150"/>
                </a:cubicBezTo>
                <a:cubicBezTo>
                  <a:pt x="18174" y="14113"/>
                  <a:pt x="18150" y="14051"/>
                  <a:pt x="18211" y="14051"/>
                </a:cubicBezTo>
                <a:close/>
                <a:moveTo>
                  <a:pt x="16141" y="13706"/>
                </a:moveTo>
                <a:cubicBezTo>
                  <a:pt x="16215" y="13706"/>
                  <a:pt x="16289" y="13731"/>
                  <a:pt x="16351" y="13780"/>
                </a:cubicBezTo>
                <a:cubicBezTo>
                  <a:pt x="16359" y="13784"/>
                  <a:pt x="16366" y="13786"/>
                  <a:pt x="16373" y="13786"/>
                </a:cubicBezTo>
                <a:cubicBezTo>
                  <a:pt x="16409" y="13786"/>
                  <a:pt x="16433" y="13741"/>
                  <a:pt x="16474" y="13731"/>
                </a:cubicBezTo>
                <a:cubicBezTo>
                  <a:pt x="16478" y="13730"/>
                  <a:pt x="16482" y="13729"/>
                  <a:pt x="16486" y="13729"/>
                </a:cubicBezTo>
                <a:cubicBezTo>
                  <a:pt x="16540" y="13729"/>
                  <a:pt x="16574" y="13809"/>
                  <a:pt x="16597" y="13866"/>
                </a:cubicBezTo>
                <a:cubicBezTo>
                  <a:pt x="16622" y="13940"/>
                  <a:pt x="16634" y="14014"/>
                  <a:pt x="16634" y="14088"/>
                </a:cubicBezTo>
                <a:cubicBezTo>
                  <a:pt x="16634" y="14174"/>
                  <a:pt x="16573" y="14162"/>
                  <a:pt x="16560" y="14211"/>
                </a:cubicBezTo>
                <a:cubicBezTo>
                  <a:pt x="16536" y="14248"/>
                  <a:pt x="16647" y="14211"/>
                  <a:pt x="16597" y="14297"/>
                </a:cubicBezTo>
                <a:cubicBezTo>
                  <a:pt x="16585" y="14322"/>
                  <a:pt x="16576" y="14328"/>
                  <a:pt x="16560" y="14328"/>
                </a:cubicBezTo>
                <a:cubicBezTo>
                  <a:pt x="16545" y="14328"/>
                  <a:pt x="16523" y="14322"/>
                  <a:pt x="16486" y="14322"/>
                </a:cubicBezTo>
                <a:cubicBezTo>
                  <a:pt x="16412" y="14322"/>
                  <a:pt x="16302" y="14285"/>
                  <a:pt x="16203" y="14285"/>
                </a:cubicBezTo>
                <a:cubicBezTo>
                  <a:pt x="16104" y="14285"/>
                  <a:pt x="16067" y="14396"/>
                  <a:pt x="16067" y="14445"/>
                </a:cubicBezTo>
                <a:cubicBezTo>
                  <a:pt x="16067" y="14507"/>
                  <a:pt x="16104" y="14556"/>
                  <a:pt x="16092" y="14581"/>
                </a:cubicBezTo>
                <a:cubicBezTo>
                  <a:pt x="16090" y="14588"/>
                  <a:pt x="16084" y="14591"/>
                  <a:pt x="16077" y="14591"/>
                </a:cubicBezTo>
                <a:cubicBezTo>
                  <a:pt x="16047" y="14591"/>
                  <a:pt x="15986" y="14544"/>
                  <a:pt x="15957" y="14544"/>
                </a:cubicBezTo>
                <a:cubicBezTo>
                  <a:pt x="15907" y="14544"/>
                  <a:pt x="15907" y="14568"/>
                  <a:pt x="15907" y="14605"/>
                </a:cubicBezTo>
                <a:cubicBezTo>
                  <a:pt x="15907" y="14642"/>
                  <a:pt x="15981" y="14642"/>
                  <a:pt x="16018" y="14679"/>
                </a:cubicBezTo>
                <a:cubicBezTo>
                  <a:pt x="16055" y="14704"/>
                  <a:pt x="16043" y="14803"/>
                  <a:pt x="16104" y="14864"/>
                </a:cubicBezTo>
                <a:cubicBezTo>
                  <a:pt x="16166" y="14926"/>
                  <a:pt x="16117" y="15024"/>
                  <a:pt x="16117" y="15037"/>
                </a:cubicBezTo>
                <a:cubicBezTo>
                  <a:pt x="16129" y="15061"/>
                  <a:pt x="16191" y="15061"/>
                  <a:pt x="16215" y="15061"/>
                </a:cubicBezTo>
                <a:cubicBezTo>
                  <a:pt x="16228" y="15061"/>
                  <a:pt x="16252" y="15111"/>
                  <a:pt x="16314" y="15160"/>
                </a:cubicBezTo>
                <a:cubicBezTo>
                  <a:pt x="16375" y="15221"/>
                  <a:pt x="16425" y="15197"/>
                  <a:pt x="16449" y="15246"/>
                </a:cubicBezTo>
                <a:cubicBezTo>
                  <a:pt x="16486" y="15308"/>
                  <a:pt x="16425" y="15345"/>
                  <a:pt x="16412" y="15443"/>
                </a:cubicBezTo>
                <a:cubicBezTo>
                  <a:pt x="16412" y="15456"/>
                  <a:pt x="16412" y="15480"/>
                  <a:pt x="16412" y="15493"/>
                </a:cubicBezTo>
                <a:cubicBezTo>
                  <a:pt x="16437" y="15603"/>
                  <a:pt x="16536" y="15739"/>
                  <a:pt x="16548" y="15801"/>
                </a:cubicBezTo>
                <a:cubicBezTo>
                  <a:pt x="16560" y="15862"/>
                  <a:pt x="16523" y="15862"/>
                  <a:pt x="16499" y="15911"/>
                </a:cubicBezTo>
                <a:cubicBezTo>
                  <a:pt x="16474" y="15948"/>
                  <a:pt x="16437" y="15985"/>
                  <a:pt x="16462" y="16047"/>
                </a:cubicBezTo>
                <a:cubicBezTo>
                  <a:pt x="16486" y="16109"/>
                  <a:pt x="16573" y="16084"/>
                  <a:pt x="16634" y="16121"/>
                </a:cubicBezTo>
                <a:cubicBezTo>
                  <a:pt x="16696" y="16146"/>
                  <a:pt x="16696" y="16256"/>
                  <a:pt x="16659" y="16306"/>
                </a:cubicBezTo>
                <a:cubicBezTo>
                  <a:pt x="16634" y="16367"/>
                  <a:pt x="16733" y="16417"/>
                  <a:pt x="16757" y="16466"/>
                </a:cubicBezTo>
                <a:cubicBezTo>
                  <a:pt x="16794" y="16515"/>
                  <a:pt x="16745" y="16540"/>
                  <a:pt x="16733" y="16577"/>
                </a:cubicBezTo>
                <a:cubicBezTo>
                  <a:pt x="16733" y="16626"/>
                  <a:pt x="16745" y="16811"/>
                  <a:pt x="16745" y="16946"/>
                </a:cubicBezTo>
                <a:cubicBezTo>
                  <a:pt x="16745" y="17033"/>
                  <a:pt x="16745" y="17082"/>
                  <a:pt x="16720" y="17107"/>
                </a:cubicBezTo>
                <a:cubicBezTo>
                  <a:pt x="16597" y="17168"/>
                  <a:pt x="16462" y="17205"/>
                  <a:pt x="16314" y="17218"/>
                </a:cubicBezTo>
                <a:cubicBezTo>
                  <a:pt x="16309" y="17218"/>
                  <a:pt x="16305" y="17218"/>
                  <a:pt x="16300" y="17218"/>
                </a:cubicBezTo>
                <a:cubicBezTo>
                  <a:pt x="16092" y="17218"/>
                  <a:pt x="15820" y="16958"/>
                  <a:pt x="15796" y="16922"/>
                </a:cubicBezTo>
                <a:cubicBezTo>
                  <a:pt x="15759" y="16885"/>
                  <a:pt x="15624" y="16922"/>
                  <a:pt x="15575" y="16873"/>
                </a:cubicBezTo>
                <a:cubicBezTo>
                  <a:pt x="15525" y="16823"/>
                  <a:pt x="15538" y="16712"/>
                  <a:pt x="15538" y="16626"/>
                </a:cubicBezTo>
                <a:lnTo>
                  <a:pt x="15538" y="16491"/>
                </a:lnTo>
                <a:cubicBezTo>
                  <a:pt x="15538" y="16404"/>
                  <a:pt x="15587" y="16441"/>
                  <a:pt x="15624" y="16380"/>
                </a:cubicBezTo>
                <a:cubicBezTo>
                  <a:pt x="15661" y="16293"/>
                  <a:pt x="15685" y="16195"/>
                  <a:pt x="15698" y="16096"/>
                </a:cubicBezTo>
                <a:cubicBezTo>
                  <a:pt x="15722" y="16035"/>
                  <a:pt x="15747" y="16084"/>
                  <a:pt x="15735" y="15998"/>
                </a:cubicBezTo>
                <a:cubicBezTo>
                  <a:pt x="15685" y="15838"/>
                  <a:pt x="15599" y="15677"/>
                  <a:pt x="15488" y="15542"/>
                </a:cubicBezTo>
                <a:cubicBezTo>
                  <a:pt x="15488" y="15530"/>
                  <a:pt x="15464" y="15517"/>
                  <a:pt x="15451" y="15493"/>
                </a:cubicBezTo>
                <a:cubicBezTo>
                  <a:pt x="15353" y="15369"/>
                  <a:pt x="15267" y="15221"/>
                  <a:pt x="15205" y="15061"/>
                </a:cubicBezTo>
                <a:cubicBezTo>
                  <a:pt x="15180" y="14975"/>
                  <a:pt x="15230" y="14803"/>
                  <a:pt x="15205" y="14778"/>
                </a:cubicBezTo>
                <a:cubicBezTo>
                  <a:pt x="15168" y="14753"/>
                  <a:pt x="15119" y="14679"/>
                  <a:pt x="15094" y="14655"/>
                </a:cubicBezTo>
                <a:cubicBezTo>
                  <a:pt x="15082" y="14630"/>
                  <a:pt x="14983" y="14593"/>
                  <a:pt x="15032" y="14556"/>
                </a:cubicBezTo>
                <a:cubicBezTo>
                  <a:pt x="15119" y="14445"/>
                  <a:pt x="15180" y="14322"/>
                  <a:pt x="15242" y="14199"/>
                </a:cubicBezTo>
                <a:cubicBezTo>
                  <a:pt x="15248" y="14174"/>
                  <a:pt x="15263" y="14168"/>
                  <a:pt x="15282" y="14168"/>
                </a:cubicBezTo>
                <a:cubicBezTo>
                  <a:pt x="15300" y="14168"/>
                  <a:pt x="15322" y="14174"/>
                  <a:pt x="15340" y="14174"/>
                </a:cubicBezTo>
                <a:cubicBezTo>
                  <a:pt x="15377" y="14174"/>
                  <a:pt x="15439" y="14113"/>
                  <a:pt x="15476" y="14063"/>
                </a:cubicBezTo>
                <a:cubicBezTo>
                  <a:pt x="15525" y="14002"/>
                  <a:pt x="15575" y="14026"/>
                  <a:pt x="15599" y="14002"/>
                </a:cubicBezTo>
                <a:cubicBezTo>
                  <a:pt x="15612" y="13989"/>
                  <a:pt x="15612" y="13965"/>
                  <a:pt x="15636" y="13940"/>
                </a:cubicBezTo>
                <a:cubicBezTo>
                  <a:pt x="15648" y="13915"/>
                  <a:pt x="15673" y="13878"/>
                  <a:pt x="15698" y="13854"/>
                </a:cubicBezTo>
                <a:cubicBezTo>
                  <a:pt x="15710" y="13848"/>
                  <a:pt x="15722" y="13848"/>
                  <a:pt x="15742" y="13848"/>
                </a:cubicBezTo>
                <a:cubicBezTo>
                  <a:pt x="15762" y="13848"/>
                  <a:pt x="15790" y="13848"/>
                  <a:pt x="15833" y="13841"/>
                </a:cubicBezTo>
                <a:cubicBezTo>
                  <a:pt x="15920" y="13817"/>
                  <a:pt x="16043" y="13706"/>
                  <a:pt x="16141" y="13706"/>
                </a:cubicBezTo>
                <a:close/>
                <a:moveTo>
                  <a:pt x="11743" y="27762"/>
                </a:moveTo>
                <a:cubicBezTo>
                  <a:pt x="11751" y="27762"/>
                  <a:pt x="11759" y="27763"/>
                  <a:pt x="11767" y="27765"/>
                </a:cubicBezTo>
                <a:cubicBezTo>
                  <a:pt x="11775" y="27767"/>
                  <a:pt x="11783" y="27767"/>
                  <a:pt x="11791" y="27767"/>
                </a:cubicBezTo>
                <a:cubicBezTo>
                  <a:pt x="11806" y="27767"/>
                  <a:pt x="11820" y="27765"/>
                  <a:pt x="11833" y="27765"/>
                </a:cubicBezTo>
                <a:cubicBezTo>
                  <a:pt x="11854" y="27765"/>
                  <a:pt x="11872" y="27771"/>
                  <a:pt x="11890" y="27802"/>
                </a:cubicBezTo>
                <a:lnTo>
                  <a:pt x="11915" y="27851"/>
                </a:lnTo>
                <a:cubicBezTo>
                  <a:pt x="11940" y="27888"/>
                  <a:pt x="11952" y="27913"/>
                  <a:pt x="11977" y="27913"/>
                </a:cubicBezTo>
                <a:cubicBezTo>
                  <a:pt x="12014" y="27913"/>
                  <a:pt x="12075" y="27913"/>
                  <a:pt x="12026" y="27949"/>
                </a:cubicBezTo>
                <a:cubicBezTo>
                  <a:pt x="11964" y="27986"/>
                  <a:pt x="11964" y="28060"/>
                  <a:pt x="11952" y="28122"/>
                </a:cubicBezTo>
                <a:cubicBezTo>
                  <a:pt x="11952" y="28134"/>
                  <a:pt x="11952" y="28147"/>
                  <a:pt x="11952" y="28159"/>
                </a:cubicBezTo>
                <a:cubicBezTo>
                  <a:pt x="11927" y="28208"/>
                  <a:pt x="11903" y="28258"/>
                  <a:pt x="11866" y="28307"/>
                </a:cubicBezTo>
                <a:cubicBezTo>
                  <a:pt x="11829" y="28344"/>
                  <a:pt x="11767" y="28430"/>
                  <a:pt x="11706" y="28430"/>
                </a:cubicBezTo>
                <a:cubicBezTo>
                  <a:pt x="11689" y="28430"/>
                  <a:pt x="11667" y="28419"/>
                  <a:pt x="11658" y="28419"/>
                </a:cubicBezTo>
                <a:cubicBezTo>
                  <a:pt x="11654" y="28419"/>
                  <a:pt x="11652" y="28422"/>
                  <a:pt x="11656" y="28430"/>
                </a:cubicBezTo>
                <a:cubicBezTo>
                  <a:pt x="11718" y="28455"/>
                  <a:pt x="11780" y="28467"/>
                  <a:pt x="11841" y="28479"/>
                </a:cubicBezTo>
                <a:cubicBezTo>
                  <a:pt x="11878" y="28479"/>
                  <a:pt x="11854" y="28553"/>
                  <a:pt x="11792" y="28553"/>
                </a:cubicBezTo>
                <a:cubicBezTo>
                  <a:pt x="11737" y="28553"/>
                  <a:pt x="11673" y="28514"/>
                  <a:pt x="11607" y="28514"/>
                </a:cubicBezTo>
                <a:cubicBezTo>
                  <a:pt x="11599" y="28514"/>
                  <a:pt x="11591" y="28515"/>
                  <a:pt x="11582" y="28516"/>
                </a:cubicBezTo>
                <a:cubicBezTo>
                  <a:pt x="11523" y="28516"/>
                  <a:pt x="11511" y="28564"/>
                  <a:pt x="11484" y="28564"/>
                </a:cubicBezTo>
                <a:cubicBezTo>
                  <a:pt x="11477" y="28564"/>
                  <a:pt x="11469" y="28561"/>
                  <a:pt x="11459" y="28553"/>
                </a:cubicBezTo>
                <a:cubicBezTo>
                  <a:pt x="11410" y="28529"/>
                  <a:pt x="11348" y="28492"/>
                  <a:pt x="11373" y="28405"/>
                </a:cubicBezTo>
                <a:cubicBezTo>
                  <a:pt x="11385" y="28307"/>
                  <a:pt x="11447" y="28221"/>
                  <a:pt x="11435" y="28159"/>
                </a:cubicBezTo>
                <a:cubicBezTo>
                  <a:pt x="11422" y="28097"/>
                  <a:pt x="11398" y="28097"/>
                  <a:pt x="11422" y="28048"/>
                </a:cubicBezTo>
                <a:cubicBezTo>
                  <a:pt x="11435" y="28011"/>
                  <a:pt x="11447" y="27925"/>
                  <a:pt x="11484" y="27900"/>
                </a:cubicBezTo>
                <a:cubicBezTo>
                  <a:pt x="11521" y="27876"/>
                  <a:pt x="11595" y="27863"/>
                  <a:pt x="11644" y="27814"/>
                </a:cubicBezTo>
                <a:lnTo>
                  <a:pt x="11644" y="27814"/>
                </a:lnTo>
                <a:lnTo>
                  <a:pt x="11632" y="27826"/>
                </a:lnTo>
                <a:cubicBezTo>
                  <a:pt x="11673" y="27785"/>
                  <a:pt x="11705" y="27762"/>
                  <a:pt x="11743" y="27762"/>
                </a:cubicBezTo>
                <a:close/>
                <a:moveTo>
                  <a:pt x="10797" y="28855"/>
                </a:moveTo>
                <a:cubicBezTo>
                  <a:pt x="10800" y="28855"/>
                  <a:pt x="10803" y="28857"/>
                  <a:pt x="10806" y="28861"/>
                </a:cubicBezTo>
                <a:cubicBezTo>
                  <a:pt x="10843" y="28923"/>
                  <a:pt x="10868" y="28997"/>
                  <a:pt x="10892" y="29083"/>
                </a:cubicBezTo>
                <a:cubicBezTo>
                  <a:pt x="10905" y="29132"/>
                  <a:pt x="10917" y="29194"/>
                  <a:pt x="10917" y="29256"/>
                </a:cubicBezTo>
                <a:cubicBezTo>
                  <a:pt x="10917" y="29354"/>
                  <a:pt x="10991" y="29539"/>
                  <a:pt x="10991" y="29588"/>
                </a:cubicBezTo>
                <a:cubicBezTo>
                  <a:pt x="10991" y="29638"/>
                  <a:pt x="11040" y="29674"/>
                  <a:pt x="11065" y="29711"/>
                </a:cubicBezTo>
                <a:cubicBezTo>
                  <a:pt x="11077" y="29736"/>
                  <a:pt x="11065" y="29859"/>
                  <a:pt x="11077" y="29909"/>
                </a:cubicBezTo>
                <a:cubicBezTo>
                  <a:pt x="11102" y="29958"/>
                  <a:pt x="11200" y="30118"/>
                  <a:pt x="11188" y="30155"/>
                </a:cubicBezTo>
                <a:cubicBezTo>
                  <a:pt x="11188" y="30158"/>
                  <a:pt x="11186" y="30160"/>
                  <a:pt x="11183" y="30160"/>
                </a:cubicBezTo>
                <a:cubicBezTo>
                  <a:pt x="11174" y="30160"/>
                  <a:pt x="11154" y="30148"/>
                  <a:pt x="11127" y="30130"/>
                </a:cubicBezTo>
                <a:cubicBezTo>
                  <a:pt x="11114" y="30130"/>
                  <a:pt x="11114" y="30130"/>
                  <a:pt x="11102" y="30118"/>
                </a:cubicBezTo>
                <a:cubicBezTo>
                  <a:pt x="11065" y="30081"/>
                  <a:pt x="11028" y="30032"/>
                  <a:pt x="11028" y="29970"/>
                </a:cubicBezTo>
                <a:cubicBezTo>
                  <a:pt x="11016" y="29909"/>
                  <a:pt x="11028" y="29921"/>
                  <a:pt x="10991" y="29884"/>
                </a:cubicBezTo>
                <a:cubicBezTo>
                  <a:pt x="10929" y="29835"/>
                  <a:pt x="10880" y="29785"/>
                  <a:pt x="10855" y="29711"/>
                </a:cubicBezTo>
                <a:cubicBezTo>
                  <a:pt x="10843" y="29638"/>
                  <a:pt x="10855" y="29477"/>
                  <a:pt x="10843" y="29428"/>
                </a:cubicBezTo>
                <a:cubicBezTo>
                  <a:pt x="10819" y="29366"/>
                  <a:pt x="10782" y="29379"/>
                  <a:pt x="10782" y="29293"/>
                </a:cubicBezTo>
                <a:cubicBezTo>
                  <a:pt x="10770" y="29212"/>
                  <a:pt x="10759" y="28855"/>
                  <a:pt x="10797" y="28855"/>
                </a:cubicBezTo>
                <a:close/>
                <a:moveTo>
                  <a:pt x="11883" y="30597"/>
                </a:moveTo>
                <a:cubicBezTo>
                  <a:pt x="11897" y="30597"/>
                  <a:pt x="11918" y="30604"/>
                  <a:pt x="11940" y="30611"/>
                </a:cubicBezTo>
                <a:cubicBezTo>
                  <a:pt x="11952" y="30623"/>
                  <a:pt x="11964" y="30623"/>
                  <a:pt x="11977" y="30636"/>
                </a:cubicBezTo>
                <a:cubicBezTo>
                  <a:pt x="12001" y="30722"/>
                  <a:pt x="12026" y="30820"/>
                  <a:pt x="12026" y="30907"/>
                </a:cubicBezTo>
                <a:cubicBezTo>
                  <a:pt x="12063" y="30968"/>
                  <a:pt x="12063" y="30981"/>
                  <a:pt x="12075" y="31042"/>
                </a:cubicBezTo>
                <a:cubicBezTo>
                  <a:pt x="12075" y="31054"/>
                  <a:pt x="12088" y="31067"/>
                  <a:pt x="12088" y="31091"/>
                </a:cubicBezTo>
                <a:cubicBezTo>
                  <a:pt x="12088" y="31116"/>
                  <a:pt x="12088" y="31141"/>
                  <a:pt x="12088" y="31178"/>
                </a:cubicBezTo>
                <a:cubicBezTo>
                  <a:pt x="12088" y="31239"/>
                  <a:pt x="12088" y="31301"/>
                  <a:pt x="12075" y="31363"/>
                </a:cubicBezTo>
                <a:cubicBezTo>
                  <a:pt x="12063" y="31424"/>
                  <a:pt x="12075" y="31486"/>
                  <a:pt x="12100" y="31535"/>
                </a:cubicBezTo>
                <a:cubicBezTo>
                  <a:pt x="12137" y="31572"/>
                  <a:pt x="12149" y="31671"/>
                  <a:pt x="12174" y="31683"/>
                </a:cubicBezTo>
                <a:cubicBezTo>
                  <a:pt x="12199" y="31708"/>
                  <a:pt x="12186" y="31732"/>
                  <a:pt x="12174" y="31769"/>
                </a:cubicBezTo>
                <a:cubicBezTo>
                  <a:pt x="12165" y="31797"/>
                  <a:pt x="12148" y="31831"/>
                  <a:pt x="12136" y="31831"/>
                </a:cubicBezTo>
                <a:cubicBezTo>
                  <a:pt x="12132" y="31831"/>
                  <a:pt x="12128" y="31828"/>
                  <a:pt x="12125" y="31818"/>
                </a:cubicBezTo>
                <a:cubicBezTo>
                  <a:pt x="12088" y="31757"/>
                  <a:pt x="12051" y="31794"/>
                  <a:pt x="12038" y="31732"/>
                </a:cubicBezTo>
                <a:cubicBezTo>
                  <a:pt x="12026" y="31683"/>
                  <a:pt x="12026" y="31683"/>
                  <a:pt x="12014" y="31621"/>
                </a:cubicBezTo>
                <a:cubicBezTo>
                  <a:pt x="12001" y="31560"/>
                  <a:pt x="11989" y="31523"/>
                  <a:pt x="11989" y="31473"/>
                </a:cubicBezTo>
                <a:cubicBezTo>
                  <a:pt x="11989" y="31412"/>
                  <a:pt x="12014" y="31399"/>
                  <a:pt x="11989" y="31338"/>
                </a:cubicBezTo>
                <a:cubicBezTo>
                  <a:pt x="11986" y="31327"/>
                  <a:pt x="11982" y="31324"/>
                  <a:pt x="11977" y="31324"/>
                </a:cubicBezTo>
                <a:cubicBezTo>
                  <a:pt x="11964" y="31324"/>
                  <a:pt x="11946" y="31347"/>
                  <a:pt x="11936" y="31347"/>
                </a:cubicBezTo>
                <a:cubicBezTo>
                  <a:pt x="11931" y="31347"/>
                  <a:pt x="11927" y="31341"/>
                  <a:pt x="11927" y="31326"/>
                </a:cubicBezTo>
                <a:cubicBezTo>
                  <a:pt x="11915" y="31276"/>
                  <a:pt x="11927" y="31239"/>
                  <a:pt x="11940" y="31202"/>
                </a:cubicBezTo>
                <a:cubicBezTo>
                  <a:pt x="11964" y="31153"/>
                  <a:pt x="11977" y="31104"/>
                  <a:pt x="11964" y="31042"/>
                </a:cubicBezTo>
                <a:cubicBezTo>
                  <a:pt x="11977" y="30968"/>
                  <a:pt x="11977" y="30894"/>
                  <a:pt x="11964" y="30833"/>
                </a:cubicBezTo>
                <a:cubicBezTo>
                  <a:pt x="11940" y="30734"/>
                  <a:pt x="11878" y="30636"/>
                  <a:pt x="11866" y="30611"/>
                </a:cubicBezTo>
                <a:cubicBezTo>
                  <a:pt x="11866" y="30600"/>
                  <a:pt x="11872" y="30597"/>
                  <a:pt x="11883" y="30597"/>
                </a:cubicBezTo>
                <a:close/>
                <a:moveTo>
                  <a:pt x="28447" y="0"/>
                </a:moveTo>
                <a:cubicBezTo>
                  <a:pt x="28439" y="0"/>
                  <a:pt x="28432" y="2"/>
                  <a:pt x="28426" y="5"/>
                </a:cubicBezTo>
                <a:cubicBezTo>
                  <a:pt x="28340" y="29"/>
                  <a:pt x="28253" y="66"/>
                  <a:pt x="28167" y="78"/>
                </a:cubicBezTo>
                <a:cubicBezTo>
                  <a:pt x="28056" y="128"/>
                  <a:pt x="27945" y="202"/>
                  <a:pt x="27847" y="300"/>
                </a:cubicBezTo>
                <a:cubicBezTo>
                  <a:pt x="27797" y="374"/>
                  <a:pt x="27674" y="448"/>
                  <a:pt x="27699" y="497"/>
                </a:cubicBezTo>
                <a:cubicBezTo>
                  <a:pt x="27711" y="534"/>
                  <a:pt x="27760" y="522"/>
                  <a:pt x="27760" y="571"/>
                </a:cubicBezTo>
                <a:cubicBezTo>
                  <a:pt x="27760" y="621"/>
                  <a:pt x="27723" y="682"/>
                  <a:pt x="27773" y="695"/>
                </a:cubicBezTo>
                <a:cubicBezTo>
                  <a:pt x="27825" y="705"/>
                  <a:pt x="27956" y="777"/>
                  <a:pt x="27936" y="777"/>
                </a:cubicBezTo>
                <a:cubicBezTo>
                  <a:pt x="27932" y="777"/>
                  <a:pt x="27924" y="774"/>
                  <a:pt x="27908" y="768"/>
                </a:cubicBezTo>
                <a:cubicBezTo>
                  <a:pt x="27736" y="744"/>
                  <a:pt x="27551" y="744"/>
                  <a:pt x="27378" y="744"/>
                </a:cubicBezTo>
                <a:cubicBezTo>
                  <a:pt x="27326" y="736"/>
                  <a:pt x="27283" y="724"/>
                  <a:pt x="27265" y="724"/>
                </a:cubicBezTo>
                <a:cubicBezTo>
                  <a:pt x="27254" y="724"/>
                  <a:pt x="27253" y="729"/>
                  <a:pt x="27268" y="744"/>
                </a:cubicBezTo>
                <a:cubicBezTo>
                  <a:pt x="27317" y="793"/>
                  <a:pt x="27366" y="855"/>
                  <a:pt x="27415" y="916"/>
                </a:cubicBezTo>
                <a:cubicBezTo>
                  <a:pt x="27422" y="936"/>
                  <a:pt x="27422" y="949"/>
                  <a:pt x="27408" y="949"/>
                </a:cubicBezTo>
                <a:cubicBezTo>
                  <a:pt x="27397" y="949"/>
                  <a:pt x="27376" y="939"/>
                  <a:pt x="27341" y="916"/>
                </a:cubicBezTo>
                <a:cubicBezTo>
                  <a:pt x="27280" y="892"/>
                  <a:pt x="27218" y="867"/>
                  <a:pt x="27144" y="867"/>
                </a:cubicBezTo>
                <a:cubicBezTo>
                  <a:pt x="27095" y="879"/>
                  <a:pt x="27070" y="867"/>
                  <a:pt x="27021" y="916"/>
                </a:cubicBezTo>
                <a:cubicBezTo>
                  <a:pt x="27009" y="941"/>
                  <a:pt x="26972" y="953"/>
                  <a:pt x="26935" y="953"/>
                </a:cubicBezTo>
                <a:cubicBezTo>
                  <a:pt x="26923" y="953"/>
                  <a:pt x="26923" y="990"/>
                  <a:pt x="26886" y="990"/>
                </a:cubicBezTo>
                <a:cubicBezTo>
                  <a:pt x="26864" y="990"/>
                  <a:pt x="26847" y="998"/>
                  <a:pt x="26837" y="998"/>
                </a:cubicBezTo>
                <a:cubicBezTo>
                  <a:pt x="26828" y="998"/>
                  <a:pt x="26824" y="994"/>
                  <a:pt x="26824" y="978"/>
                </a:cubicBezTo>
                <a:cubicBezTo>
                  <a:pt x="26824" y="959"/>
                  <a:pt x="26824" y="917"/>
                  <a:pt x="26818" y="917"/>
                </a:cubicBezTo>
                <a:cubicBezTo>
                  <a:pt x="26816" y="917"/>
                  <a:pt x="26814" y="920"/>
                  <a:pt x="26812" y="929"/>
                </a:cubicBezTo>
                <a:cubicBezTo>
                  <a:pt x="26787" y="966"/>
                  <a:pt x="26738" y="1003"/>
                  <a:pt x="26701" y="1015"/>
                </a:cubicBezTo>
                <a:cubicBezTo>
                  <a:pt x="26665" y="1024"/>
                  <a:pt x="26597" y="1058"/>
                  <a:pt x="26581" y="1058"/>
                </a:cubicBezTo>
                <a:cubicBezTo>
                  <a:pt x="26575" y="1058"/>
                  <a:pt x="26576" y="1053"/>
                  <a:pt x="26590" y="1040"/>
                </a:cubicBezTo>
                <a:cubicBezTo>
                  <a:pt x="26651" y="990"/>
                  <a:pt x="26725" y="953"/>
                  <a:pt x="26651" y="953"/>
                </a:cubicBezTo>
                <a:cubicBezTo>
                  <a:pt x="26590" y="941"/>
                  <a:pt x="26528" y="941"/>
                  <a:pt x="26442" y="941"/>
                </a:cubicBezTo>
                <a:cubicBezTo>
                  <a:pt x="26343" y="941"/>
                  <a:pt x="26442" y="916"/>
                  <a:pt x="26442" y="892"/>
                </a:cubicBezTo>
                <a:cubicBezTo>
                  <a:pt x="26442" y="882"/>
                  <a:pt x="26505" y="838"/>
                  <a:pt x="26488" y="838"/>
                </a:cubicBezTo>
                <a:cubicBezTo>
                  <a:pt x="26483" y="838"/>
                  <a:pt x="26469" y="843"/>
                  <a:pt x="26442" y="855"/>
                </a:cubicBezTo>
                <a:cubicBezTo>
                  <a:pt x="26356" y="904"/>
                  <a:pt x="26270" y="941"/>
                  <a:pt x="26171" y="966"/>
                </a:cubicBezTo>
                <a:cubicBezTo>
                  <a:pt x="26085" y="978"/>
                  <a:pt x="26011" y="978"/>
                  <a:pt x="26023" y="1015"/>
                </a:cubicBezTo>
                <a:cubicBezTo>
                  <a:pt x="26035" y="1040"/>
                  <a:pt x="26048" y="1052"/>
                  <a:pt x="26134" y="1052"/>
                </a:cubicBezTo>
                <a:cubicBezTo>
                  <a:pt x="26220" y="1052"/>
                  <a:pt x="26220" y="1064"/>
                  <a:pt x="26159" y="1077"/>
                </a:cubicBezTo>
                <a:cubicBezTo>
                  <a:pt x="26097" y="1077"/>
                  <a:pt x="25863" y="1138"/>
                  <a:pt x="25789" y="1163"/>
                </a:cubicBezTo>
                <a:cubicBezTo>
                  <a:pt x="25727" y="1187"/>
                  <a:pt x="25764" y="1212"/>
                  <a:pt x="25666" y="1212"/>
                </a:cubicBezTo>
                <a:cubicBezTo>
                  <a:pt x="25653" y="1214"/>
                  <a:pt x="25640" y="1215"/>
                  <a:pt x="25628" y="1215"/>
                </a:cubicBezTo>
                <a:cubicBezTo>
                  <a:pt x="25582" y="1215"/>
                  <a:pt x="25542" y="1203"/>
                  <a:pt x="25505" y="1203"/>
                </a:cubicBezTo>
                <a:cubicBezTo>
                  <a:pt x="25489" y="1203"/>
                  <a:pt x="25472" y="1206"/>
                  <a:pt x="25456" y="1212"/>
                </a:cubicBezTo>
                <a:cubicBezTo>
                  <a:pt x="25395" y="1237"/>
                  <a:pt x="25382" y="1298"/>
                  <a:pt x="25308" y="1323"/>
                </a:cubicBezTo>
                <a:cubicBezTo>
                  <a:pt x="25289" y="1329"/>
                  <a:pt x="25272" y="1330"/>
                  <a:pt x="25257" y="1330"/>
                </a:cubicBezTo>
                <a:cubicBezTo>
                  <a:pt x="25230" y="1330"/>
                  <a:pt x="25209" y="1325"/>
                  <a:pt x="25192" y="1325"/>
                </a:cubicBezTo>
                <a:cubicBezTo>
                  <a:pt x="25176" y="1325"/>
                  <a:pt x="25162" y="1329"/>
                  <a:pt x="25148" y="1348"/>
                </a:cubicBezTo>
                <a:cubicBezTo>
                  <a:pt x="25111" y="1385"/>
                  <a:pt x="25013" y="1483"/>
                  <a:pt x="24963" y="1495"/>
                </a:cubicBezTo>
                <a:cubicBezTo>
                  <a:pt x="24951" y="1500"/>
                  <a:pt x="24935" y="1501"/>
                  <a:pt x="24915" y="1501"/>
                </a:cubicBezTo>
                <a:cubicBezTo>
                  <a:pt x="24874" y="1501"/>
                  <a:pt x="24820" y="1495"/>
                  <a:pt x="24754" y="1495"/>
                </a:cubicBezTo>
                <a:cubicBezTo>
                  <a:pt x="24668" y="1495"/>
                  <a:pt x="24742" y="1520"/>
                  <a:pt x="24803" y="1545"/>
                </a:cubicBezTo>
                <a:cubicBezTo>
                  <a:pt x="24865" y="1569"/>
                  <a:pt x="24890" y="1594"/>
                  <a:pt x="24816" y="1606"/>
                </a:cubicBezTo>
                <a:cubicBezTo>
                  <a:pt x="24754" y="1606"/>
                  <a:pt x="24446" y="1619"/>
                  <a:pt x="24569" y="1619"/>
                </a:cubicBezTo>
                <a:cubicBezTo>
                  <a:pt x="24692" y="1631"/>
                  <a:pt x="24791" y="1643"/>
                  <a:pt x="24705" y="1643"/>
                </a:cubicBezTo>
                <a:cubicBezTo>
                  <a:pt x="24618" y="1643"/>
                  <a:pt x="24581" y="1643"/>
                  <a:pt x="24631" y="1656"/>
                </a:cubicBezTo>
                <a:cubicBezTo>
                  <a:pt x="24680" y="1656"/>
                  <a:pt x="24791" y="1705"/>
                  <a:pt x="24692" y="1705"/>
                </a:cubicBezTo>
                <a:cubicBezTo>
                  <a:pt x="24594" y="1717"/>
                  <a:pt x="24692" y="1730"/>
                  <a:pt x="24668" y="1754"/>
                </a:cubicBezTo>
                <a:cubicBezTo>
                  <a:pt x="24640" y="1764"/>
                  <a:pt x="24633" y="1787"/>
                  <a:pt x="24610" y="1787"/>
                </a:cubicBezTo>
                <a:cubicBezTo>
                  <a:pt x="24602" y="1787"/>
                  <a:pt x="24593" y="1785"/>
                  <a:pt x="24581" y="1779"/>
                </a:cubicBezTo>
                <a:cubicBezTo>
                  <a:pt x="24548" y="1765"/>
                  <a:pt x="24506" y="1756"/>
                  <a:pt x="24488" y="1756"/>
                </a:cubicBezTo>
                <a:cubicBezTo>
                  <a:pt x="24473" y="1756"/>
                  <a:pt x="24474" y="1762"/>
                  <a:pt x="24508" y="1779"/>
                </a:cubicBezTo>
                <a:cubicBezTo>
                  <a:pt x="24569" y="1828"/>
                  <a:pt x="24631" y="1853"/>
                  <a:pt x="24606" y="1865"/>
                </a:cubicBezTo>
                <a:cubicBezTo>
                  <a:pt x="24581" y="1877"/>
                  <a:pt x="24508" y="1865"/>
                  <a:pt x="24557" y="1902"/>
                </a:cubicBezTo>
                <a:cubicBezTo>
                  <a:pt x="24606" y="1927"/>
                  <a:pt x="24729" y="1951"/>
                  <a:pt x="24692" y="1964"/>
                </a:cubicBezTo>
                <a:cubicBezTo>
                  <a:pt x="24668" y="1988"/>
                  <a:pt x="24631" y="2013"/>
                  <a:pt x="24680" y="2062"/>
                </a:cubicBezTo>
                <a:cubicBezTo>
                  <a:pt x="24717" y="2112"/>
                  <a:pt x="24754" y="2161"/>
                  <a:pt x="24729" y="2185"/>
                </a:cubicBezTo>
                <a:cubicBezTo>
                  <a:pt x="24692" y="2198"/>
                  <a:pt x="24446" y="2198"/>
                  <a:pt x="24397" y="2235"/>
                </a:cubicBezTo>
                <a:cubicBezTo>
                  <a:pt x="24356" y="2265"/>
                  <a:pt x="24341" y="2287"/>
                  <a:pt x="24295" y="2287"/>
                </a:cubicBezTo>
                <a:cubicBezTo>
                  <a:pt x="24285" y="2287"/>
                  <a:pt x="24274" y="2286"/>
                  <a:pt x="24261" y="2284"/>
                </a:cubicBezTo>
                <a:cubicBezTo>
                  <a:pt x="24230" y="2278"/>
                  <a:pt x="24196" y="2275"/>
                  <a:pt x="24163" y="2275"/>
                </a:cubicBezTo>
                <a:cubicBezTo>
                  <a:pt x="24129" y="2275"/>
                  <a:pt x="24095" y="2278"/>
                  <a:pt x="24064" y="2284"/>
                </a:cubicBezTo>
                <a:cubicBezTo>
                  <a:pt x="23953" y="2284"/>
                  <a:pt x="23497" y="2321"/>
                  <a:pt x="23374" y="2333"/>
                </a:cubicBezTo>
                <a:cubicBezTo>
                  <a:pt x="23263" y="2358"/>
                  <a:pt x="23177" y="2506"/>
                  <a:pt x="23226" y="2592"/>
                </a:cubicBezTo>
                <a:cubicBezTo>
                  <a:pt x="23275" y="2666"/>
                  <a:pt x="23300" y="2703"/>
                  <a:pt x="23275" y="2740"/>
                </a:cubicBezTo>
                <a:cubicBezTo>
                  <a:pt x="23238" y="2838"/>
                  <a:pt x="23275" y="2949"/>
                  <a:pt x="23362" y="2999"/>
                </a:cubicBezTo>
                <a:cubicBezTo>
                  <a:pt x="23413" y="3024"/>
                  <a:pt x="23458" y="3026"/>
                  <a:pt x="23496" y="3026"/>
                </a:cubicBezTo>
                <a:cubicBezTo>
                  <a:pt x="23504" y="3026"/>
                  <a:pt x="23512" y="3026"/>
                  <a:pt x="23519" y="3026"/>
                </a:cubicBezTo>
                <a:cubicBezTo>
                  <a:pt x="23562" y="3026"/>
                  <a:pt x="23596" y="3029"/>
                  <a:pt x="23620" y="3073"/>
                </a:cubicBezTo>
                <a:cubicBezTo>
                  <a:pt x="23670" y="3159"/>
                  <a:pt x="23756" y="3319"/>
                  <a:pt x="23719" y="3319"/>
                </a:cubicBezTo>
                <a:cubicBezTo>
                  <a:pt x="23657" y="3331"/>
                  <a:pt x="23608" y="3331"/>
                  <a:pt x="23546" y="3331"/>
                </a:cubicBezTo>
                <a:cubicBezTo>
                  <a:pt x="23485" y="3331"/>
                  <a:pt x="23448" y="3294"/>
                  <a:pt x="23362" y="3220"/>
                </a:cubicBezTo>
                <a:cubicBezTo>
                  <a:pt x="23226" y="3122"/>
                  <a:pt x="23078" y="3048"/>
                  <a:pt x="22918" y="3011"/>
                </a:cubicBezTo>
                <a:cubicBezTo>
                  <a:pt x="22844" y="2999"/>
                  <a:pt x="22696" y="3011"/>
                  <a:pt x="22684" y="2974"/>
                </a:cubicBezTo>
                <a:cubicBezTo>
                  <a:pt x="22672" y="2937"/>
                  <a:pt x="22709" y="2925"/>
                  <a:pt x="22684" y="2912"/>
                </a:cubicBezTo>
                <a:cubicBezTo>
                  <a:pt x="22663" y="2898"/>
                  <a:pt x="22604" y="2884"/>
                  <a:pt x="22552" y="2884"/>
                </a:cubicBezTo>
                <a:cubicBezTo>
                  <a:pt x="22513" y="2884"/>
                  <a:pt x="22478" y="2892"/>
                  <a:pt x="22462" y="2912"/>
                </a:cubicBezTo>
                <a:cubicBezTo>
                  <a:pt x="22425" y="2962"/>
                  <a:pt x="22351" y="2974"/>
                  <a:pt x="22401" y="2986"/>
                </a:cubicBezTo>
                <a:cubicBezTo>
                  <a:pt x="22438" y="2999"/>
                  <a:pt x="22635" y="3036"/>
                  <a:pt x="22598" y="3048"/>
                </a:cubicBezTo>
                <a:cubicBezTo>
                  <a:pt x="22548" y="3060"/>
                  <a:pt x="22475" y="3060"/>
                  <a:pt x="22487" y="3097"/>
                </a:cubicBezTo>
                <a:cubicBezTo>
                  <a:pt x="22511" y="3122"/>
                  <a:pt x="22659" y="3110"/>
                  <a:pt x="22659" y="3159"/>
                </a:cubicBezTo>
                <a:cubicBezTo>
                  <a:pt x="22659" y="3208"/>
                  <a:pt x="22684" y="3282"/>
                  <a:pt x="22647" y="3282"/>
                </a:cubicBezTo>
                <a:cubicBezTo>
                  <a:pt x="22585" y="3282"/>
                  <a:pt x="22524" y="3270"/>
                  <a:pt x="22475" y="3233"/>
                </a:cubicBezTo>
                <a:cubicBezTo>
                  <a:pt x="22435" y="3213"/>
                  <a:pt x="22387" y="3177"/>
                  <a:pt x="22337" y="3177"/>
                </a:cubicBezTo>
                <a:cubicBezTo>
                  <a:pt x="22326" y="3177"/>
                  <a:pt x="22314" y="3179"/>
                  <a:pt x="22302" y="3183"/>
                </a:cubicBezTo>
                <a:cubicBezTo>
                  <a:pt x="22228" y="3208"/>
                  <a:pt x="22166" y="3183"/>
                  <a:pt x="22203" y="3319"/>
                </a:cubicBezTo>
                <a:cubicBezTo>
                  <a:pt x="22253" y="3455"/>
                  <a:pt x="22302" y="3430"/>
                  <a:pt x="22401" y="3479"/>
                </a:cubicBezTo>
                <a:cubicBezTo>
                  <a:pt x="22511" y="3516"/>
                  <a:pt x="22511" y="3492"/>
                  <a:pt x="22598" y="3553"/>
                </a:cubicBezTo>
                <a:cubicBezTo>
                  <a:pt x="22684" y="3602"/>
                  <a:pt x="22709" y="3627"/>
                  <a:pt x="22733" y="3664"/>
                </a:cubicBezTo>
                <a:cubicBezTo>
                  <a:pt x="22742" y="3691"/>
                  <a:pt x="22764" y="3711"/>
                  <a:pt x="22789" y="3711"/>
                </a:cubicBezTo>
                <a:cubicBezTo>
                  <a:pt x="22799" y="3711"/>
                  <a:pt x="22809" y="3708"/>
                  <a:pt x="22820" y="3701"/>
                </a:cubicBezTo>
                <a:cubicBezTo>
                  <a:pt x="22824" y="3700"/>
                  <a:pt x="22827" y="3699"/>
                  <a:pt x="22831" y="3699"/>
                </a:cubicBezTo>
                <a:cubicBezTo>
                  <a:pt x="22858" y="3699"/>
                  <a:pt x="22863" y="3738"/>
                  <a:pt x="22820" y="3738"/>
                </a:cubicBezTo>
                <a:cubicBezTo>
                  <a:pt x="22795" y="3738"/>
                  <a:pt x="22743" y="3754"/>
                  <a:pt x="22700" y="3754"/>
                </a:cubicBezTo>
                <a:cubicBezTo>
                  <a:pt x="22679" y="3754"/>
                  <a:pt x="22659" y="3750"/>
                  <a:pt x="22647" y="3738"/>
                </a:cubicBezTo>
                <a:cubicBezTo>
                  <a:pt x="22610" y="3676"/>
                  <a:pt x="22548" y="3627"/>
                  <a:pt x="22475" y="3615"/>
                </a:cubicBezTo>
                <a:cubicBezTo>
                  <a:pt x="22401" y="3590"/>
                  <a:pt x="22093" y="3590"/>
                  <a:pt x="22043" y="3553"/>
                </a:cubicBezTo>
                <a:cubicBezTo>
                  <a:pt x="21994" y="3504"/>
                  <a:pt x="21994" y="3479"/>
                  <a:pt x="22019" y="3455"/>
                </a:cubicBezTo>
                <a:cubicBezTo>
                  <a:pt x="22031" y="3430"/>
                  <a:pt x="22056" y="3430"/>
                  <a:pt x="22031" y="3381"/>
                </a:cubicBezTo>
                <a:cubicBezTo>
                  <a:pt x="22006" y="3319"/>
                  <a:pt x="21982" y="3319"/>
                  <a:pt x="21994" y="3257"/>
                </a:cubicBezTo>
                <a:cubicBezTo>
                  <a:pt x="22031" y="3171"/>
                  <a:pt x="22056" y="3085"/>
                  <a:pt x="22068" y="2999"/>
                </a:cubicBezTo>
                <a:cubicBezTo>
                  <a:pt x="22068" y="2925"/>
                  <a:pt x="22068" y="2814"/>
                  <a:pt x="22006" y="2789"/>
                </a:cubicBezTo>
                <a:cubicBezTo>
                  <a:pt x="21967" y="2766"/>
                  <a:pt x="21948" y="2757"/>
                  <a:pt x="21933" y="2757"/>
                </a:cubicBezTo>
                <a:cubicBezTo>
                  <a:pt x="21924" y="2757"/>
                  <a:pt x="21917" y="2760"/>
                  <a:pt x="21908" y="2765"/>
                </a:cubicBezTo>
                <a:cubicBezTo>
                  <a:pt x="21895" y="2789"/>
                  <a:pt x="21908" y="2814"/>
                  <a:pt x="21920" y="2863"/>
                </a:cubicBezTo>
                <a:cubicBezTo>
                  <a:pt x="21932" y="2925"/>
                  <a:pt x="21932" y="2986"/>
                  <a:pt x="21920" y="3048"/>
                </a:cubicBezTo>
                <a:cubicBezTo>
                  <a:pt x="21908" y="3110"/>
                  <a:pt x="21858" y="3171"/>
                  <a:pt x="21797" y="3196"/>
                </a:cubicBezTo>
                <a:cubicBezTo>
                  <a:pt x="21723" y="3233"/>
                  <a:pt x="21649" y="3233"/>
                  <a:pt x="21624" y="3282"/>
                </a:cubicBezTo>
                <a:cubicBezTo>
                  <a:pt x="21575" y="3356"/>
                  <a:pt x="21526" y="3418"/>
                  <a:pt x="21489" y="3492"/>
                </a:cubicBezTo>
                <a:cubicBezTo>
                  <a:pt x="21489" y="3528"/>
                  <a:pt x="21489" y="3492"/>
                  <a:pt x="21550" y="3553"/>
                </a:cubicBezTo>
                <a:cubicBezTo>
                  <a:pt x="21624" y="3652"/>
                  <a:pt x="21698" y="3763"/>
                  <a:pt x="21748" y="3873"/>
                </a:cubicBezTo>
                <a:cubicBezTo>
                  <a:pt x="21785" y="3923"/>
                  <a:pt x="21760" y="3935"/>
                  <a:pt x="21735" y="3972"/>
                </a:cubicBezTo>
                <a:cubicBezTo>
                  <a:pt x="21686" y="4058"/>
                  <a:pt x="21649" y="4145"/>
                  <a:pt x="21624" y="4231"/>
                </a:cubicBezTo>
                <a:cubicBezTo>
                  <a:pt x="21587" y="4329"/>
                  <a:pt x="21575" y="4391"/>
                  <a:pt x="21587" y="4403"/>
                </a:cubicBezTo>
                <a:cubicBezTo>
                  <a:pt x="21612" y="4428"/>
                  <a:pt x="21624" y="4465"/>
                  <a:pt x="21624" y="4502"/>
                </a:cubicBezTo>
                <a:cubicBezTo>
                  <a:pt x="21624" y="4537"/>
                  <a:pt x="21647" y="4651"/>
                  <a:pt x="21681" y="4651"/>
                </a:cubicBezTo>
                <a:cubicBezTo>
                  <a:pt x="21682" y="4651"/>
                  <a:pt x="21684" y="4650"/>
                  <a:pt x="21686" y="4650"/>
                </a:cubicBezTo>
                <a:cubicBezTo>
                  <a:pt x="21723" y="4637"/>
                  <a:pt x="21723" y="4625"/>
                  <a:pt x="21760" y="4625"/>
                </a:cubicBezTo>
                <a:cubicBezTo>
                  <a:pt x="21809" y="4625"/>
                  <a:pt x="21785" y="4650"/>
                  <a:pt x="21846" y="4650"/>
                </a:cubicBezTo>
                <a:cubicBezTo>
                  <a:pt x="21908" y="4637"/>
                  <a:pt x="21945" y="4563"/>
                  <a:pt x="22019" y="4563"/>
                </a:cubicBezTo>
                <a:cubicBezTo>
                  <a:pt x="22117" y="4576"/>
                  <a:pt x="22203" y="4588"/>
                  <a:pt x="22302" y="4625"/>
                </a:cubicBezTo>
                <a:cubicBezTo>
                  <a:pt x="22376" y="4637"/>
                  <a:pt x="22438" y="4674"/>
                  <a:pt x="22487" y="4736"/>
                </a:cubicBezTo>
                <a:cubicBezTo>
                  <a:pt x="22548" y="4785"/>
                  <a:pt x="22585" y="4859"/>
                  <a:pt x="22610" y="4933"/>
                </a:cubicBezTo>
                <a:cubicBezTo>
                  <a:pt x="22635" y="4970"/>
                  <a:pt x="22635" y="5007"/>
                  <a:pt x="22610" y="5044"/>
                </a:cubicBezTo>
                <a:cubicBezTo>
                  <a:pt x="22573" y="5093"/>
                  <a:pt x="22536" y="5143"/>
                  <a:pt x="22511" y="5204"/>
                </a:cubicBezTo>
                <a:cubicBezTo>
                  <a:pt x="22511" y="5229"/>
                  <a:pt x="22548" y="5253"/>
                  <a:pt x="22622" y="5290"/>
                </a:cubicBezTo>
                <a:cubicBezTo>
                  <a:pt x="22709" y="5327"/>
                  <a:pt x="22893" y="5377"/>
                  <a:pt x="22832" y="5377"/>
                </a:cubicBezTo>
                <a:cubicBezTo>
                  <a:pt x="22791" y="5377"/>
                  <a:pt x="22700" y="5388"/>
                  <a:pt x="22634" y="5388"/>
                </a:cubicBezTo>
                <a:cubicBezTo>
                  <a:pt x="22600" y="5388"/>
                  <a:pt x="22573" y="5385"/>
                  <a:pt x="22561" y="5377"/>
                </a:cubicBezTo>
                <a:cubicBezTo>
                  <a:pt x="22524" y="5352"/>
                  <a:pt x="22487" y="5340"/>
                  <a:pt x="22450" y="5327"/>
                </a:cubicBezTo>
                <a:cubicBezTo>
                  <a:pt x="22450" y="5303"/>
                  <a:pt x="22450" y="5278"/>
                  <a:pt x="22450" y="5266"/>
                </a:cubicBezTo>
                <a:cubicBezTo>
                  <a:pt x="22450" y="5204"/>
                  <a:pt x="22388" y="5192"/>
                  <a:pt x="22401" y="5155"/>
                </a:cubicBezTo>
                <a:cubicBezTo>
                  <a:pt x="22425" y="5118"/>
                  <a:pt x="22499" y="5032"/>
                  <a:pt x="22462" y="4970"/>
                </a:cubicBezTo>
                <a:cubicBezTo>
                  <a:pt x="22413" y="4908"/>
                  <a:pt x="22351" y="4933"/>
                  <a:pt x="22327" y="4859"/>
                </a:cubicBezTo>
                <a:cubicBezTo>
                  <a:pt x="22302" y="4798"/>
                  <a:pt x="22314" y="4748"/>
                  <a:pt x="22240" y="4736"/>
                </a:cubicBezTo>
                <a:cubicBezTo>
                  <a:pt x="22228" y="4732"/>
                  <a:pt x="22215" y="4730"/>
                  <a:pt x="22202" y="4730"/>
                </a:cubicBezTo>
                <a:cubicBezTo>
                  <a:pt x="22145" y="4730"/>
                  <a:pt x="22085" y="4762"/>
                  <a:pt x="22036" y="4762"/>
                </a:cubicBezTo>
                <a:cubicBezTo>
                  <a:pt x="22030" y="4762"/>
                  <a:pt x="22024" y="4762"/>
                  <a:pt x="22019" y="4761"/>
                </a:cubicBezTo>
                <a:cubicBezTo>
                  <a:pt x="21945" y="4761"/>
                  <a:pt x="21871" y="4785"/>
                  <a:pt x="21809" y="4835"/>
                </a:cubicBezTo>
                <a:cubicBezTo>
                  <a:pt x="21772" y="4872"/>
                  <a:pt x="21871" y="4884"/>
                  <a:pt x="21834" y="4908"/>
                </a:cubicBezTo>
                <a:cubicBezTo>
                  <a:pt x="21797" y="4921"/>
                  <a:pt x="21760" y="5007"/>
                  <a:pt x="21772" y="5032"/>
                </a:cubicBezTo>
                <a:cubicBezTo>
                  <a:pt x="21809" y="5044"/>
                  <a:pt x="21846" y="5081"/>
                  <a:pt x="21846" y="5118"/>
                </a:cubicBezTo>
                <a:cubicBezTo>
                  <a:pt x="21858" y="5180"/>
                  <a:pt x="21883" y="5266"/>
                  <a:pt x="21846" y="5303"/>
                </a:cubicBezTo>
                <a:cubicBezTo>
                  <a:pt x="21821" y="5352"/>
                  <a:pt x="21698" y="5463"/>
                  <a:pt x="21686" y="5500"/>
                </a:cubicBezTo>
                <a:cubicBezTo>
                  <a:pt x="21674" y="5525"/>
                  <a:pt x="21637" y="5648"/>
                  <a:pt x="21600" y="5697"/>
                </a:cubicBezTo>
                <a:cubicBezTo>
                  <a:pt x="21550" y="5734"/>
                  <a:pt x="21304" y="5820"/>
                  <a:pt x="21292" y="5870"/>
                </a:cubicBezTo>
                <a:cubicBezTo>
                  <a:pt x="21267" y="5931"/>
                  <a:pt x="21279" y="5993"/>
                  <a:pt x="21218" y="6005"/>
                </a:cubicBezTo>
                <a:cubicBezTo>
                  <a:pt x="21181" y="6005"/>
                  <a:pt x="21132" y="5993"/>
                  <a:pt x="21082" y="5980"/>
                </a:cubicBezTo>
                <a:cubicBezTo>
                  <a:pt x="21043" y="5957"/>
                  <a:pt x="20999" y="5948"/>
                  <a:pt x="20953" y="5948"/>
                </a:cubicBezTo>
                <a:cubicBezTo>
                  <a:pt x="20927" y="5948"/>
                  <a:pt x="20900" y="5951"/>
                  <a:pt x="20873" y="5956"/>
                </a:cubicBezTo>
                <a:cubicBezTo>
                  <a:pt x="20857" y="5959"/>
                  <a:pt x="20842" y="5960"/>
                  <a:pt x="20827" y="5960"/>
                </a:cubicBezTo>
                <a:cubicBezTo>
                  <a:pt x="20781" y="5960"/>
                  <a:pt x="20737" y="5947"/>
                  <a:pt x="20700" y="5919"/>
                </a:cubicBezTo>
                <a:cubicBezTo>
                  <a:pt x="20676" y="5900"/>
                  <a:pt x="20642" y="5900"/>
                  <a:pt x="20611" y="5900"/>
                </a:cubicBezTo>
                <a:cubicBezTo>
                  <a:pt x="20580" y="5900"/>
                  <a:pt x="20552" y="5900"/>
                  <a:pt x="20540" y="5882"/>
                </a:cubicBezTo>
                <a:cubicBezTo>
                  <a:pt x="20515" y="5845"/>
                  <a:pt x="20528" y="5796"/>
                  <a:pt x="20503" y="5771"/>
                </a:cubicBezTo>
                <a:cubicBezTo>
                  <a:pt x="20491" y="5752"/>
                  <a:pt x="20506" y="5746"/>
                  <a:pt x="20528" y="5746"/>
                </a:cubicBezTo>
                <a:cubicBezTo>
                  <a:pt x="20549" y="5746"/>
                  <a:pt x="20577" y="5752"/>
                  <a:pt x="20589" y="5759"/>
                </a:cubicBezTo>
                <a:cubicBezTo>
                  <a:pt x="20614" y="5771"/>
                  <a:pt x="20589" y="5783"/>
                  <a:pt x="20614" y="5833"/>
                </a:cubicBezTo>
                <a:cubicBezTo>
                  <a:pt x="20626" y="5870"/>
                  <a:pt x="20663" y="5882"/>
                  <a:pt x="20700" y="5882"/>
                </a:cubicBezTo>
                <a:cubicBezTo>
                  <a:pt x="20725" y="5882"/>
                  <a:pt x="20725" y="5820"/>
                  <a:pt x="20750" y="5796"/>
                </a:cubicBezTo>
                <a:cubicBezTo>
                  <a:pt x="20765" y="5791"/>
                  <a:pt x="20776" y="5788"/>
                  <a:pt x="20785" y="5788"/>
                </a:cubicBezTo>
                <a:cubicBezTo>
                  <a:pt x="20797" y="5788"/>
                  <a:pt x="20804" y="5793"/>
                  <a:pt x="20811" y="5808"/>
                </a:cubicBezTo>
                <a:cubicBezTo>
                  <a:pt x="20823" y="5833"/>
                  <a:pt x="20823" y="5870"/>
                  <a:pt x="20860" y="5870"/>
                </a:cubicBezTo>
                <a:cubicBezTo>
                  <a:pt x="20897" y="5870"/>
                  <a:pt x="21070" y="5845"/>
                  <a:pt x="21082" y="5808"/>
                </a:cubicBezTo>
                <a:cubicBezTo>
                  <a:pt x="21095" y="5771"/>
                  <a:pt x="21045" y="5746"/>
                  <a:pt x="21045" y="5746"/>
                </a:cubicBezTo>
                <a:cubicBezTo>
                  <a:pt x="21045" y="5746"/>
                  <a:pt x="21033" y="5709"/>
                  <a:pt x="21082" y="5697"/>
                </a:cubicBezTo>
                <a:cubicBezTo>
                  <a:pt x="21119" y="5672"/>
                  <a:pt x="21119" y="5672"/>
                  <a:pt x="21168" y="5623"/>
                </a:cubicBezTo>
                <a:cubicBezTo>
                  <a:pt x="21218" y="5574"/>
                  <a:pt x="21292" y="5549"/>
                  <a:pt x="21304" y="5488"/>
                </a:cubicBezTo>
                <a:cubicBezTo>
                  <a:pt x="21316" y="5426"/>
                  <a:pt x="21304" y="5414"/>
                  <a:pt x="21378" y="5401"/>
                </a:cubicBezTo>
                <a:cubicBezTo>
                  <a:pt x="21452" y="5389"/>
                  <a:pt x="21501" y="5315"/>
                  <a:pt x="21489" y="5241"/>
                </a:cubicBezTo>
                <a:cubicBezTo>
                  <a:pt x="21476" y="5155"/>
                  <a:pt x="21440" y="5093"/>
                  <a:pt x="21489" y="5044"/>
                </a:cubicBezTo>
                <a:cubicBezTo>
                  <a:pt x="21538" y="5007"/>
                  <a:pt x="21600" y="4995"/>
                  <a:pt x="21575" y="4945"/>
                </a:cubicBezTo>
                <a:cubicBezTo>
                  <a:pt x="21538" y="4908"/>
                  <a:pt x="21366" y="4884"/>
                  <a:pt x="21341" y="4699"/>
                </a:cubicBezTo>
                <a:cubicBezTo>
                  <a:pt x="21329" y="4551"/>
                  <a:pt x="21329" y="4416"/>
                  <a:pt x="21341" y="4280"/>
                </a:cubicBezTo>
                <a:cubicBezTo>
                  <a:pt x="21341" y="4120"/>
                  <a:pt x="21304" y="4046"/>
                  <a:pt x="21341" y="4021"/>
                </a:cubicBezTo>
                <a:cubicBezTo>
                  <a:pt x="21378" y="3984"/>
                  <a:pt x="21464" y="3861"/>
                  <a:pt x="21403" y="3763"/>
                </a:cubicBezTo>
                <a:cubicBezTo>
                  <a:pt x="21329" y="3652"/>
                  <a:pt x="21156" y="3528"/>
                  <a:pt x="21168" y="3467"/>
                </a:cubicBezTo>
                <a:cubicBezTo>
                  <a:pt x="21181" y="3418"/>
                  <a:pt x="21267" y="3405"/>
                  <a:pt x="21304" y="3294"/>
                </a:cubicBezTo>
                <a:cubicBezTo>
                  <a:pt x="21341" y="3220"/>
                  <a:pt x="21366" y="3134"/>
                  <a:pt x="21390" y="3060"/>
                </a:cubicBezTo>
                <a:cubicBezTo>
                  <a:pt x="21403" y="2974"/>
                  <a:pt x="21464" y="2851"/>
                  <a:pt x="21341" y="2814"/>
                </a:cubicBezTo>
                <a:cubicBezTo>
                  <a:pt x="21230" y="2777"/>
                  <a:pt x="21181" y="2715"/>
                  <a:pt x="21058" y="2715"/>
                </a:cubicBezTo>
                <a:cubicBezTo>
                  <a:pt x="20922" y="2715"/>
                  <a:pt x="20774" y="2715"/>
                  <a:pt x="20626" y="2691"/>
                </a:cubicBezTo>
                <a:cubicBezTo>
                  <a:pt x="20624" y="2690"/>
                  <a:pt x="20621" y="2690"/>
                  <a:pt x="20619" y="2690"/>
                </a:cubicBezTo>
                <a:cubicBezTo>
                  <a:pt x="20562" y="2690"/>
                  <a:pt x="20525" y="2820"/>
                  <a:pt x="20466" y="2962"/>
                </a:cubicBezTo>
                <a:cubicBezTo>
                  <a:pt x="20417" y="3110"/>
                  <a:pt x="20368" y="3294"/>
                  <a:pt x="20269" y="3381"/>
                </a:cubicBezTo>
                <a:cubicBezTo>
                  <a:pt x="20170" y="3455"/>
                  <a:pt x="19998" y="3578"/>
                  <a:pt x="19961" y="3615"/>
                </a:cubicBezTo>
                <a:cubicBezTo>
                  <a:pt x="19924" y="3639"/>
                  <a:pt x="19936" y="3664"/>
                  <a:pt x="19936" y="3701"/>
                </a:cubicBezTo>
                <a:cubicBezTo>
                  <a:pt x="19924" y="3738"/>
                  <a:pt x="19924" y="3775"/>
                  <a:pt x="19936" y="3775"/>
                </a:cubicBezTo>
                <a:cubicBezTo>
                  <a:pt x="19949" y="3775"/>
                  <a:pt x="19986" y="3769"/>
                  <a:pt x="20019" y="3769"/>
                </a:cubicBezTo>
                <a:cubicBezTo>
                  <a:pt x="20053" y="3769"/>
                  <a:pt x="20084" y="3775"/>
                  <a:pt x="20084" y="3800"/>
                </a:cubicBezTo>
                <a:cubicBezTo>
                  <a:pt x="20072" y="3849"/>
                  <a:pt x="20072" y="3898"/>
                  <a:pt x="20072" y="3947"/>
                </a:cubicBezTo>
                <a:cubicBezTo>
                  <a:pt x="20060" y="3997"/>
                  <a:pt x="20047" y="4046"/>
                  <a:pt x="20035" y="4108"/>
                </a:cubicBezTo>
                <a:cubicBezTo>
                  <a:pt x="20035" y="4120"/>
                  <a:pt x="20072" y="4157"/>
                  <a:pt x="20047" y="4194"/>
                </a:cubicBezTo>
                <a:cubicBezTo>
                  <a:pt x="20010" y="4243"/>
                  <a:pt x="19949" y="4231"/>
                  <a:pt x="19936" y="4280"/>
                </a:cubicBezTo>
                <a:cubicBezTo>
                  <a:pt x="19924" y="4342"/>
                  <a:pt x="19949" y="4379"/>
                  <a:pt x="19986" y="4379"/>
                </a:cubicBezTo>
                <a:cubicBezTo>
                  <a:pt x="20010" y="4372"/>
                  <a:pt x="20035" y="4369"/>
                  <a:pt x="20058" y="4369"/>
                </a:cubicBezTo>
                <a:cubicBezTo>
                  <a:pt x="20081" y="4369"/>
                  <a:pt x="20103" y="4372"/>
                  <a:pt x="20121" y="4379"/>
                </a:cubicBezTo>
                <a:cubicBezTo>
                  <a:pt x="20183" y="4403"/>
                  <a:pt x="20281" y="4391"/>
                  <a:pt x="20281" y="4453"/>
                </a:cubicBezTo>
                <a:cubicBezTo>
                  <a:pt x="20269" y="4539"/>
                  <a:pt x="20294" y="4625"/>
                  <a:pt x="20343" y="4699"/>
                </a:cubicBezTo>
                <a:cubicBezTo>
                  <a:pt x="20380" y="4727"/>
                  <a:pt x="20431" y="4741"/>
                  <a:pt x="20480" y="4741"/>
                </a:cubicBezTo>
                <a:cubicBezTo>
                  <a:pt x="20496" y="4741"/>
                  <a:pt x="20512" y="4739"/>
                  <a:pt x="20528" y="4736"/>
                </a:cubicBezTo>
                <a:cubicBezTo>
                  <a:pt x="20565" y="4736"/>
                  <a:pt x="20515" y="4798"/>
                  <a:pt x="20491" y="4835"/>
                </a:cubicBezTo>
                <a:cubicBezTo>
                  <a:pt x="20470" y="4877"/>
                  <a:pt x="20412" y="5101"/>
                  <a:pt x="20342" y="5101"/>
                </a:cubicBezTo>
                <a:cubicBezTo>
                  <a:pt x="20330" y="5101"/>
                  <a:pt x="20318" y="5095"/>
                  <a:pt x="20306" y="5081"/>
                </a:cubicBezTo>
                <a:cubicBezTo>
                  <a:pt x="20220" y="4982"/>
                  <a:pt x="20121" y="4896"/>
                  <a:pt x="20023" y="4810"/>
                </a:cubicBezTo>
                <a:cubicBezTo>
                  <a:pt x="19998" y="4785"/>
                  <a:pt x="19961" y="4761"/>
                  <a:pt x="19924" y="4748"/>
                </a:cubicBezTo>
                <a:cubicBezTo>
                  <a:pt x="19887" y="4736"/>
                  <a:pt x="19665" y="4650"/>
                  <a:pt x="19579" y="4613"/>
                </a:cubicBezTo>
                <a:cubicBezTo>
                  <a:pt x="19493" y="4576"/>
                  <a:pt x="19419" y="4527"/>
                  <a:pt x="19345" y="4465"/>
                </a:cubicBezTo>
                <a:cubicBezTo>
                  <a:pt x="19135" y="4403"/>
                  <a:pt x="18914" y="4366"/>
                  <a:pt x="18692" y="4342"/>
                </a:cubicBezTo>
                <a:cubicBezTo>
                  <a:pt x="18653" y="4334"/>
                  <a:pt x="18601" y="4317"/>
                  <a:pt x="18558" y="4317"/>
                </a:cubicBezTo>
                <a:cubicBezTo>
                  <a:pt x="18531" y="4317"/>
                  <a:pt x="18509" y="4323"/>
                  <a:pt x="18495" y="4342"/>
                </a:cubicBezTo>
                <a:cubicBezTo>
                  <a:pt x="18458" y="4379"/>
                  <a:pt x="18433" y="4379"/>
                  <a:pt x="18421" y="4416"/>
                </a:cubicBezTo>
                <a:cubicBezTo>
                  <a:pt x="18408" y="4453"/>
                  <a:pt x="18458" y="4551"/>
                  <a:pt x="18495" y="4600"/>
                </a:cubicBezTo>
                <a:cubicBezTo>
                  <a:pt x="18519" y="4650"/>
                  <a:pt x="18569" y="4687"/>
                  <a:pt x="18519" y="4736"/>
                </a:cubicBezTo>
                <a:cubicBezTo>
                  <a:pt x="18470" y="4785"/>
                  <a:pt x="18458" y="4859"/>
                  <a:pt x="18396" y="4859"/>
                </a:cubicBezTo>
                <a:cubicBezTo>
                  <a:pt x="18359" y="4859"/>
                  <a:pt x="18328" y="4853"/>
                  <a:pt x="18307" y="4853"/>
                </a:cubicBezTo>
                <a:cubicBezTo>
                  <a:pt x="18285" y="4853"/>
                  <a:pt x="18273" y="4859"/>
                  <a:pt x="18273" y="4884"/>
                </a:cubicBezTo>
                <a:cubicBezTo>
                  <a:pt x="18261" y="4921"/>
                  <a:pt x="18335" y="4982"/>
                  <a:pt x="18298" y="4995"/>
                </a:cubicBezTo>
                <a:cubicBezTo>
                  <a:pt x="18282" y="4998"/>
                  <a:pt x="18266" y="4999"/>
                  <a:pt x="18249" y="4999"/>
                </a:cubicBezTo>
                <a:cubicBezTo>
                  <a:pt x="18200" y="4999"/>
                  <a:pt x="18147" y="4985"/>
                  <a:pt x="18100" y="4958"/>
                </a:cubicBezTo>
                <a:cubicBezTo>
                  <a:pt x="18076" y="4921"/>
                  <a:pt x="18076" y="4872"/>
                  <a:pt x="18113" y="4859"/>
                </a:cubicBezTo>
                <a:cubicBezTo>
                  <a:pt x="18137" y="4835"/>
                  <a:pt x="18174" y="4810"/>
                  <a:pt x="18150" y="4773"/>
                </a:cubicBezTo>
                <a:cubicBezTo>
                  <a:pt x="18129" y="4742"/>
                  <a:pt x="18073" y="4693"/>
                  <a:pt x="18020" y="4693"/>
                </a:cubicBezTo>
                <a:cubicBezTo>
                  <a:pt x="18009" y="4693"/>
                  <a:pt x="17999" y="4695"/>
                  <a:pt x="17990" y="4699"/>
                </a:cubicBezTo>
                <a:cubicBezTo>
                  <a:pt x="17928" y="4736"/>
                  <a:pt x="17768" y="4835"/>
                  <a:pt x="17718" y="4872"/>
                </a:cubicBezTo>
                <a:cubicBezTo>
                  <a:pt x="17699" y="4886"/>
                  <a:pt x="17676" y="4891"/>
                  <a:pt x="17650" y="4891"/>
                </a:cubicBezTo>
                <a:cubicBezTo>
                  <a:pt x="17609" y="4891"/>
                  <a:pt x="17561" y="4879"/>
                  <a:pt x="17509" y="4872"/>
                </a:cubicBezTo>
                <a:cubicBezTo>
                  <a:pt x="17386" y="4872"/>
                  <a:pt x="17263" y="4908"/>
                  <a:pt x="17164" y="4982"/>
                </a:cubicBezTo>
                <a:cubicBezTo>
                  <a:pt x="17127" y="5007"/>
                  <a:pt x="17102" y="5069"/>
                  <a:pt x="17041" y="5069"/>
                </a:cubicBezTo>
                <a:cubicBezTo>
                  <a:pt x="16992" y="5069"/>
                  <a:pt x="16696" y="5069"/>
                  <a:pt x="16708" y="5032"/>
                </a:cubicBezTo>
                <a:cubicBezTo>
                  <a:pt x="16720" y="4995"/>
                  <a:pt x="16794" y="5007"/>
                  <a:pt x="16807" y="4995"/>
                </a:cubicBezTo>
                <a:cubicBezTo>
                  <a:pt x="16819" y="4982"/>
                  <a:pt x="16794" y="4896"/>
                  <a:pt x="16819" y="4835"/>
                </a:cubicBezTo>
                <a:cubicBezTo>
                  <a:pt x="16831" y="4785"/>
                  <a:pt x="16942" y="4736"/>
                  <a:pt x="16905" y="4724"/>
                </a:cubicBezTo>
                <a:cubicBezTo>
                  <a:pt x="16890" y="4721"/>
                  <a:pt x="16875" y="4720"/>
                  <a:pt x="16861" y="4720"/>
                </a:cubicBezTo>
                <a:cubicBezTo>
                  <a:pt x="16793" y="4720"/>
                  <a:pt x="16732" y="4743"/>
                  <a:pt x="16671" y="4773"/>
                </a:cubicBezTo>
                <a:cubicBezTo>
                  <a:pt x="16573" y="4810"/>
                  <a:pt x="16499" y="4810"/>
                  <a:pt x="16511" y="4896"/>
                </a:cubicBezTo>
                <a:cubicBezTo>
                  <a:pt x="16523" y="4982"/>
                  <a:pt x="16536" y="4982"/>
                  <a:pt x="16499" y="4982"/>
                </a:cubicBezTo>
                <a:cubicBezTo>
                  <a:pt x="16462" y="4982"/>
                  <a:pt x="16474" y="4970"/>
                  <a:pt x="16412" y="4945"/>
                </a:cubicBezTo>
                <a:cubicBezTo>
                  <a:pt x="16392" y="4943"/>
                  <a:pt x="16371" y="4942"/>
                  <a:pt x="16350" y="4942"/>
                </a:cubicBezTo>
                <a:cubicBezTo>
                  <a:pt x="16245" y="4942"/>
                  <a:pt x="16135" y="4968"/>
                  <a:pt x="16043" y="5019"/>
                </a:cubicBezTo>
                <a:cubicBezTo>
                  <a:pt x="15944" y="5081"/>
                  <a:pt x="15710" y="5241"/>
                  <a:pt x="15673" y="5241"/>
                </a:cubicBezTo>
                <a:cubicBezTo>
                  <a:pt x="15636" y="5253"/>
                  <a:pt x="15451" y="5278"/>
                  <a:pt x="15427" y="5352"/>
                </a:cubicBezTo>
                <a:cubicBezTo>
                  <a:pt x="15390" y="5414"/>
                  <a:pt x="15377" y="5672"/>
                  <a:pt x="15291" y="5685"/>
                </a:cubicBezTo>
                <a:cubicBezTo>
                  <a:pt x="15232" y="5693"/>
                  <a:pt x="15104" y="5713"/>
                  <a:pt x="15021" y="5713"/>
                </a:cubicBezTo>
                <a:cubicBezTo>
                  <a:pt x="14983" y="5713"/>
                  <a:pt x="14954" y="5709"/>
                  <a:pt x="14946" y="5697"/>
                </a:cubicBezTo>
                <a:cubicBezTo>
                  <a:pt x="14909" y="5623"/>
                  <a:pt x="14860" y="5562"/>
                  <a:pt x="14786" y="5525"/>
                </a:cubicBezTo>
                <a:cubicBezTo>
                  <a:pt x="14712" y="5475"/>
                  <a:pt x="14626" y="5475"/>
                  <a:pt x="14650" y="5426"/>
                </a:cubicBezTo>
                <a:cubicBezTo>
                  <a:pt x="14687" y="5377"/>
                  <a:pt x="14712" y="5315"/>
                  <a:pt x="14774" y="5278"/>
                </a:cubicBezTo>
                <a:cubicBezTo>
                  <a:pt x="14848" y="5241"/>
                  <a:pt x="15082" y="5266"/>
                  <a:pt x="15082" y="5217"/>
                </a:cubicBezTo>
                <a:cubicBezTo>
                  <a:pt x="15045" y="5118"/>
                  <a:pt x="14983" y="5032"/>
                  <a:pt x="14922" y="4945"/>
                </a:cubicBezTo>
                <a:cubicBezTo>
                  <a:pt x="14870" y="4894"/>
                  <a:pt x="14802" y="4868"/>
                  <a:pt x="14730" y="4868"/>
                </a:cubicBezTo>
                <a:cubicBezTo>
                  <a:pt x="14716" y="4868"/>
                  <a:pt x="14702" y="4869"/>
                  <a:pt x="14687" y="4872"/>
                </a:cubicBezTo>
                <a:cubicBezTo>
                  <a:pt x="14589" y="4872"/>
                  <a:pt x="14490" y="4872"/>
                  <a:pt x="14404" y="4859"/>
                </a:cubicBezTo>
                <a:cubicBezTo>
                  <a:pt x="14371" y="4851"/>
                  <a:pt x="14309" y="4825"/>
                  <a:pt x="14288" y="4825"/>
                </a:cubicBezTo>
                <a:cubicBezTo>
                  <a:pt x="14278" y="4825"/>
                  <a:pt x="14277" y="4831"/>
                  <a:pt x="14293" y="4847"/>
                </a:cubicBezTo>
                <a:cubicBezTo>
                  <a:pt x="14330" y="4896"/>
                  <a:pt x="14478" y="4921"/>
                  <a:pt x="14478" y="4982"/>
                </a:cubicBezTo>
                <a:cubicBezTo>
                  <a:pt x="14490" y="5069"/>
                  <a:pt x="14478" y="5167"/>
                  <a:pt x="14441" y="5266"/>
                </a:cubicBezTo>
                <a:cubicBezTo>
                  <a:pt x="14404" y="5327"/>
                  <a:pt x="14342" y="5463"/>
                  <a:pt x="14379" y="5488"/>
                </a:cubicBezTo>
                <a:cubicBezTo>
                  <a:pt x="14429" y="5500"/>
                  <a:pt x="14589" y="5623"/>
                  <a:pt x="14540" y="5734"/>
                </a:cubicBezTo>
                <a:cubicBezTo>
                  <a:pt x="14490" y="5820"/>
                  <a:pt x="14466" y="5907"/>
                  <a:pt x="14453" y="6005"/>
                </a:cubicBezTo>
                <a:cubicBezTo>
                  <a:pt x="14453" y="6055"/>
                  <a:pt x="14486" y="6145"/>
                  <a:pt x="14472" y="6145"/>
                </a:cubicBezTo>
                <a:cubicBezTo>
                  <a:pt x="14469" y="6145"/>
                  <a:pt x="14463" y="6140"/>
                  <a:pt x="14453" y="6128"/>
                </a:cubicBezTo>
                <a:cubicBezTo>
                  <a:pt x="14423" y="6087"/>
                  <a:pt x="14400" y="6021"/>
                  <a:pt x="14372" y="6021"/>
                </a:cubicBezTo>
                <a:cubicBezTo>
                  <a:pt x="14367" y="6021"/>
                  <a:pt x="14361" y="6023"/>
                  <a:pt x="14355" y="6030"/>
                </a:cubicBezTo>
                <a:cubicBezTo>
                  <a:pt x="14329" y="6047"/>
                  <a:pt x="14285" y="6070"/>
                  <a:pt x="14274" y="6070"/>
                </a:cubicBezTo>
                <a:cubicBezTo>
                  <a:pt x="14269" y="6070"/>
                  <a:pt x="14270" y="6066"/>
                  <a:pt x="14281" y="6054"/>
                </a:cubicBezTo>
                <a:cubicBezTo>
                  <a:pt x="14318" y="6005"/>
                  <a:pt x="14367" y="5980"/>
                  <a:pt x="14318" y="5943"/>
                </a:cubicBezTo>
                <a:cubicBezTo>
                  <a:pt x="14232" y="5907"/>
                  <a:pt x="14145" y="5894"/>
                  <a:pt x="14047" y="5870"/>
                </a:cubicBezTo>
                <a:cubicBezTo>
                  <a:pt x="14044" y="5869"/>
                  <a:pt x="14042" y="5868"/>
                  <a:pt x="14039" y="5868"/>
                </a:cubicBezTo>
                <a:cubicBezTo>
                  <a:pt x="13997" y="5868"/>
                  <a:pt x="13907" y="5947"/>
                  <a:pt x="13850" y="6005"/>
                </a:cubicBezTo>
                <a:cubicBezTo>
                  <a:pt x="13776" y="6042"/>
                  <a:pt x="13702" y="6091"/>
                  <a:pt x="13615" y="6128"/>
                </a:cubicBezTo>
                <a:cubicBezTo>
                  <a:pt x="13591" y="6153"/>
                  <a:pt x="13468" y="6288"/>
                  <a:pt x="13406" y="6338"/>
                </a:cubicBezTo>
                <a:cubicBezTo>
                  <a:pt x="13357" y="6387"/>
                  <a:pt x="13529" y="6498"/>
                  <a:pt x="13566" y="6572"/>
                </a:cubicBezTo>
                <a:cubicBezTo>
                  <a:pt x="13587" y="6646"/>
                  <a:pt x="13627" y="6766"/>
                  <a:pt x="13566" y="6766"/>
                </a:cubicBezTo>
                <a:cubicBezTo>
                  <a:pt x="13557" y="6766"/>
                  <a:pt x="13544" y="6763"/>
                  <a:pt x="13529" y="6757"/>
                </a:cubicBezTo>
                <a:cubicBezTo>
                  <a:pt x="13437" y="6716"/>
                  <a:pt x="13243" y="6649"/>
                  <a:pt x="13151" y="6649"/>
                </a:cubicBezTo>
                <a:cubicBezTo>
                  <a:pt x="13133" y="6649"/>
                  <a:pt x="13119" y="6652"/>
                  <a:pt x="13110" y="6658"/>
                </a:cubicBezTo>
                <a:cubicBezTo>
                  <a:pt x="13086" y="6670"/>
                  <a:pt x="13049" y="6677"/>
                  <a:pt x="13021" y="6677"/>
                </a:cubicBezTo>
                <a:cubicBezTo>
                  <a:pt x="12993" y="6677"/>
                  <a:pt x="12975" y="6670"/>
                  <a:pt x="12987" y="6658"/>
                </a:cubicBezTo>
                <a:cubicBezTo>
                  <a:pt x="13012" y="6633"/>
                  <a:pt x="13012" y="6621"/>
                  <a:pt x="12925" y="6560"/>
                </a:cubicBezTo>
                <a:cubicBezTo>
                  <a:pt x="12855" y="6509"/>
                  <a:pt x="12801" y="6467"/>
                  <a:pt x="12770" y="6467"/>
                </a:cubicBezTo>
                <a:cubicBezTo>
                  <a:pt x="12763" y="6467"/>
                  <a:pt x="12757" y="6469"/>
                  <a:pt x="12753" y="6473"/>
                </a:cubicBezTo>
                <a:cubicBezTo>
                  <a:pt x="12716" y="6498"/>
                  <a:pt x="12654" y="6572"/>
                  <a:pt x="12667" y="6609"/>
                </a:cubicBezTo>
                <a:cubicBezTo>
                  <a:pt x="12716" y="6683"/>
                  <a:pt x="12765" y="6744"/>
                  <a:pt x="12827" y="6794"/>
                </a:cubicBezTo>
                <a:cubicBezTo>
                  <a:pt x="12852" y="6818"/>
                  <a:pt x="13012" y="6818"/>
                  <a:pt x="13012" y="6855"/>
                </a:cubicBezTo>
                <a:cubicBezTo>
                  <a:pt x="13012" y="6929"/>
                  <a:pt x="12975" y="6991"/>
                  <a:pt x="12925" y="7028"/>
                </a:cubicBezTo>
                <a:cubicBezTo>
                  <a:pt x="12903" y="7039"/>
                  <a:pt x="12879" y="7045"/>
                  <a:pt x="12854" y="7045"/>
                </a:cubicBezTo>
                <a:cubicBezTo>
                  <a:pt x="12823" y="7045"/>
                  <a:pt x="12792" y="7036"/>
                  <a:pt x="12765" y="7015"/>
                </a:cubicBezTo>
                <a:cubicBezTo>
                  <a:pt x="12716" y="6978"/>
                  <a:pt x="12642" y="7003"/>
                  <a:pt x="12605" y="6978"/>
                </a:cubicBezTo>
                <a:cubicBezTo>
                  <a:pt x="12556" y="6941"/>
                  <a:pt x="12494" y="6855"/>
                  <a:pt x="12445" y="6818"/>
                </a:cubicBezTo>
                <a:cubicBezTo>
                  <a:pt x="12383" y="6781"/>
                  <a:pt x="12260" y="6769"/>
                  <a:pt x="12260" y="6707"/>
                </a:cubicBezTo>
                <a:cubicBezTo>
                  <a:pt x="12260" y="6621"/>
                  <a:pt x="12235" y="6535"/>
                  <a:pt x="12186" y="6461"/>
                </a:cubicBezTo>
                <a:cubicBezTo>
                  <a:pt x="12149" y="6412"/>
                  <a:pt x="12100" y="6399"/>
                  <a:pt x="12137" y="6362"/>
                </a:cubicBezTo>
                <a:cubicBezTo>
                  <a:pt x="12174" y="6313"/>
                  <a:pt x="12272" y="6215"/>
                  <a:pt x="12260" y="6178"/>
                </a:cubicBezTo>
                <a:cubicBezTo>
                  <a:pt x="12223" y="6116"/>
                  <a:pt x="12186" y="6067"/>
                  <a:pt x="12149" y="6017"/>
                </a:cubicBezTo>
                <a:cubicBezTo>
                  <a:pt x="12075" y="5968"/>
                  <a:pt x="12014" y="5931"/>
                  <a:pt x="11927" y="5907"/>
                </a:cubicBezTo>
                <a:cubicBezTo>
                  <a:pt x="11878" y="5882"/>
                  <a:pt x="11952" y="5894"/>
                  <a:pt x="11903" y="5833"/>
                </a:cubicBezTo>
                <a:cubicBezTo>
                  <a:pt x="11884" y="5805"/>
                  <a:pt x="11852" y="5791"/>
                  <a:pt x="11816" y="5791"/>
                </a:cubicBezTo>
                <a:cubicBezTo>
                  <a:pt x="11804" y="5791"/>
                  <a:pt x="11792" y="5793"/>
                  <a:pt x="11780" y="5796"/>
                </a:cubicBezTo>
                <a:cubicBezTo>
                  <a:pt x="11780" y="5796"/>
                  <a:pt x="11829" y="5783"/>
                  <a:pt x="11780" y="5734"/>
                </a:cubicBezTo>
                <a:cubicBezTo>
                  <a:pt x="11743" y="5672"/>
                  <a:pt x="11693" y="5623"/>
                  <a:pt x="11632" y="5586"/>
                </a:cubicBezTo>
                <a:cubicBezTo>
                  <a:pt x="11582" y="5549"/>
                  <a:pt x="11521" y="5525"/>
                  <a:pt x="11595" y="5525"/>
                </a:cubicBezTo>
                <a:cubicBezTo>
                  <a:pt x="11607" y="5522"/>
                  <a:pt x="11619" y="5521"/>
                  <a:pt x="11631" y="5521"/>
                </a:cubicBezTo>
                <a:cubicBezTo>
                  <a:pt x="11689" y="5521"/>
                  <a:pt x="11736" y="5547"/>
                  <a:pt x="11767" y="5598"/>
                </a:cubicBezTo>
                <a:cubicBezTo>
                  <a:pt x="11799" y="5661"/>
                  <a:pt x="11874" y="5715"/>
                  <a:pt x="11911" y="5715"/>
                </a:cubicBezTo>
                <a:cubicBezTo>
                  <a:pt x="11918" y="5715"/>
                  <a:pt x="11924" y="5713"/>
                  <a:pt x="11927" y="5709"/>
                </a:cubicBezTo>
                <a:cubicBezTo>
                  <a:pt x="11936" y="5692"/>
                  <a:pt x="11951" y="5675"/>
                  <a:pt x="11959" y="5675"/>
                </a:cubicBezTo>
                <a:cubicBezTo>
                  <a:pt x="11962" y="5675"/>
                  <a:pt x="11964" y="5677"/>
                  <a:pt x="11964" y="5685"/>
                </a:cubicBezTo>
                <a:cubicBezTo>
                  <a:pt x="11964" y="5709"/>
                  <a:pt x="12063" y="5734"/>
                  <a:pt x="12162" y="5759"/>
                </a:cubicBezTo>
                <a:cubicBezTo>
                  <a:pt x="12297" y="5833"/>
                  <a:pt x="12433" y="5882"/>
                  <a:pt x="12580" y="5907"/>
                </a:cubicBezTo>
                <a:cubicBezTo>
                  <a:pt x="12667" y="5907"/>
                  <a:pt x="12765" y="5931"/>
                  <a:pt x="12839" y="5980"/>
                </a:cubicBezTo>
                <a:cubicBezTo>
                  <a:pt x="12915" y="6022"/>
                  <a:pt x="13001" y="6047"/>
                  <a:pt x="13084" y="6047"/>
                </a:cubicBezTo>
                <a:cubicBezTo>
                  <a:pt x="13123" y="6047"/>
                  <a:pt x="13161" y="6042"/>
                  <a:pt x="13197" y="6030"/>
                </a:cubicBezTo>
                <a:cubicBezTo>
                  <a:pt x="13369" y="5968"/>
                  <a:pt x="13529" y="5870"/>
                  <a:pt x="13665" y="5746"/>
                </a:cubicBezTo>
                <a:cubicBezTo>
                  <a:pt x="13726" y="5672"/>
                  <a:pt x="13800" y="5697"/>
                  <a:pt x="13788" y="5611"/>
                </a:cubicBezTo>
                <a:cubicBezTo>
                  <a:pt x="13751" y="5537"/>
                  <a:pt x="13739" y="5451"/>
                  <a:pt x="13739" y="5377"/>
                </a:cubicBezTo>
                <a:cubicBezTo>
                  <a:pt x="13739" y="5290"/>
                  <a:pt x="13763" y="5303"/>
                  <a:pt x="13640" y="5253"/>
                </a:cubicBezTo>
                <a:cubicBezTo>
                  <a:pt x="13579" y="5229"/>
                  <a:pt x="13517" y="5192"/>
                  <a:pt x="13468" y="5143"/>
                </a:cubicBezTo>
                <a:cubicBezTo>
                  <a:pt x="13418" y="5093"/>
                  <a:pt x="13357" y="5106"/>
                  <a:pt x="13295" y="5044"/>
                </a:cubicBezTo>
                <a:cubicBezTo>
                  <a:pt x="13234" y="4982"/>
                  <a:pt x="13221" y="4921"/>
                  <a:pt x="13135" y="4921"/>
                </a:cubicBezTo>
                <a:cubicBezTo>
                  <a:pt x="13073" y="4908"/>
                  <a:pt x="13012" y="4884"/>
                  <a:pt x="12962" y="4835"/>
                </a:cubicBezTo>
                <a:cubicBezTo>
                  <a:pt x="12765" y="4711"/>
                  <a:pt x="12556" y="4613"/>
                  <a:pt x="12346" y="4527"/>
                </a:cubicBezTo>
                <a:cubicBezTo>
                  <a:pt x="12316" y="4536"/>
                  <a:pt x="12311" y="4555"/>
                  <a:pt x="12284" y="4555"/>
                </a:cubicBezTo>
                <a:cubicBezTo>
                  <a:pt x="12277" y="4555"/>
                  <a:pt x="12270" y="4554"/>
                  <a:pt x="12260" y="4551"/>
                </a:cubicBezTo>
                <a:cubicBezTo>
                  <a:pt x="12226" y="4540"/>
                  <a:pt x="12142" y="4488"/>
                  <a:pt x="12090" y="4488"/>
                </a:cubicBezTo>
                <a:cubicBezTo>
                  <a:pt x="12085" y="4488"/>
                  <a:pt x="12080" y="4488"/>
                  <a:pt x="12075" y="4490"/>
                </a:cubicBezTo>
                <a:cubicBezTo>
                  <a:pt x="12014" y="4490"/>
                  <a:pt x="11915" y="4613"/>
                  <a:pt x="11878" y="4637"/>
                </a:cubicBezTo>
                <a:cubicBezTo>
                  <a:pt x="11867" y="4643"/>
                  <a:pt x="11858" y="4645"/>
                  <a:pt x="11851" y="4645"/>
                </a:cubicBezTo>
                <a:cubicBezTo>
                  <a:pt x="11827" y="4645"/>
                  <a:pt x="11830" y="4617"/>
                  <a:pt x="11878" y="4588"/>
                </a:cubicBezTo>
                <a:cubicBezTo>
                  <a:pt x="11927" y="4539"/>
                  <a:pt x="11964" y="4527"/>
                  <a:pt x="11915" y="4490"/>
                </a:cubicBezTo>
                <a:cubicBezTo>
                  <a:pt x="11878" y="4453"/>
                  <a:pt x="11878" y="4465"/>
                  <a:pt x="11817" y="4453"/>
                </a:cubicBezTo>
                <a:cubicBezTo>
                  <a:pt x="11767" y="4440"/>
                  <a:pt x="11706" y="4416"/>
                  <a:pt x="11669" y="4379"/>
                </a:cubicBezTo>
                <a:cubicBezTo>
                  <a:pt x="11669" y="4379"/>
                  <a:pt x="11585" y="4316"/>
                  <a:pt x="11630" y="4316"/>
                </a:cubicBezTo>
                <a:cubicBezTo>
                  <a:pt x="11634" y="4316"/>
                  <a:pt x="11638" y="4316"/>
                  <a:pt x="11644" y="4317"/>
                </a:cubicBezTo>
                <a:cubicBezTo>
                  <a:pt x="11708" y="4326"/>
                  <a:pt x="11778" y="4355"/>
                  <a:pt x="11815" y="4355"/>
                </a:cubicBezTo>
                <a:cubicBezTo>
                  <a:pt x="11829" y="4355"/>
                  <a:pt x="11838" y="4351"/>
                  <a:pt x="11841" y="4342"/>
                </a:cubicBezTo>
                <a:cubicBezTo>
                  <a:pt x="11841" y="4292"/>
                  <a:pt x="11866" y="4317"/>
                  <a:pt x="11780" y="4280"/>
                </a:cubicBezTo>
                <a:cubicBezTo>
                  <a:pt x="11691" y="4236"/>
                  <a:pt x="11643" y="4192"/>
                  <a:pt x="11607" y="4192"/>
                </a:cubicBezTo>
                <a:cubicBezTo>
                  <a:pt x="11603" y="4192"/>
                  <a:pt x="11599" y="4193"/>
                  <a:pt x="11595" y="4194"/>
                </a:cubicBezTo>
                <a:cubicBezTo>
                  <a:pt x="11561" y="4217"/>
                  <a:pt x="11442" y="4344"/>
                  <a:pt x="11425" y="4344"/>
                </a:cubicBezTo>
                <a:cubicBezTo>
                  <a:pt x="11423" y="4344"/>
                  <a:pt x="11422" y="4344"/>
                  <a:pt x="11422" y="4342"/>
                </a:cubicBezTo>
                <a:cubicBezTo>
                  <a:pt x="11422" y="4305"/>
                  <a:pt x="11422" y="4280"/>
                  <a:pt x="11410" y="4268"/>
                </a:cubicBezTo>
                <a:cubicBezTo>
                  <a:pt x="11402" y="4260"/>
                  <a:pt x="11361" y="4243"/>
                  <a:pt x="11325" y="4243"/>
                </a:cubicBezTo>
                <a:cubicBezTo>
                  <a:pt x="11304" y="4243"/>
                  <a:pt x="11284" y="4249"/>
                  <a:pt x="11274" y="4268"/>
                </a:cubicBezTo>
                <a:cubicBezTo>
                  <a:pt x="11256" y="4304"/>
                  <a:pt x="11245" y="4347"/>
                  <a:pt x="11235" y="4347"/>
                </a:cubicBezTo>
                <a:cubicBezTo>
                  <a:pt x="11232" y="4347"/>
                  <a:pt x="11228" y="4342"/>
                  <a:pt x="11225" y="4329"/>
                </a:cubicBezTo>
                <a:cubicBezTo>
                  <a:pt x="11225" y="4317"/>
                  <a:pt x="11213" y="4305"/>
                  <a:pt x="11213" y="4292"/>
                </a:cubicBezTo>
                <a:cubicBezTo>
                  <a:pt x="11203" y="4254"/>
                  <a:pt x="11186" y="4207"/>
                  <a:pt x="11179" y="4207"/>
                </a:cubicBezTo>
                <a:cubicBezTo>
                  <a:pt x="11177" y="4207"/>
                  <a:pt x="11176" y="4211"/>
                  <a:pt x="11176" y="4218"/>
                </a:cubicBezTo>
                <a:cubicBezTo>
                  <a:pt x="11176" y="4241"/>
                  <a:pt x="11166" y="4294"/>
                  <a:pt x="11136" y="4294"/>
                </a:cubicBezTo>
                <a:cubicBezTo>
                  <a:pt x="11133" y="4294"/>
                  <a:pt x="11130" y="4293"/>
                  <a:pt x="11127" y="4292"/>
                </a:cubicBezTo>
                <a:cubicBezTo>
                  <a:pt x="11108" y="4286"/>
                  <a:pt x="11090" y="4283"/>
                  <a:pt x="11071" y="4283"/>
                </a:cubicBezTo>
                <a:cubicBezTo>
                  <a:pt x="11053" y="4283"/>
                  <a:pt x="11034" y="4286"/>
                  <a:pt x="11016" y="4292"/>
                </a:cubicBezTo>
                <a:lnTo>
                  <a:pt x="10991" y="4292"/>
                </a:lnTo>
                <a:cubicBezTo>
                  <a:pt x="11016" y="4280"/>
                  <a:pt x="11028" y="4280"/>
                  <a:pt x="11040" y="4268"/>
                </a:cubicBezTo>
                <a:cubicBezTo>
                  <a:pt x="11077" y="4231"/>
                  <a:pt x="11077" y="4218"/>
                  <a:pt x="11016" y="4182"/>
                </a:cubicBezTo>
                <a:cubicBezTo>
                  <a:pt x="10954" y="4132"/>
                  <a:pt x="10782" y="4108"/>
                  <a:pt x="10855" y="4095"/>
                </a:cubicBezTo>
                <a:cubicBezTo>
                  <a:pt x="10861" y="4094"/>
                  <a:pt x="10867" y="4094"/>
                  <a:pt x="10873" y="4094"/>
                </a:cubicBezTo>
                <a:cubicBezTo>
                  <a:pt x="10929" y="4094"/>
                  <a:pt x="10982" y="4130"/>
                  <a:pt x="11044" y="4130"/>
                </a:cubicBezTo>
                <a:cubicBezTo>
                  <a:pt x="11070" y="4130"/>
                  <a:pt x="11097" y="4124"/>
                  <a:pt x="11127" y="4108"/>
                </a:cubicBezTo>
                <a:cubicBezTo>
                  <a:pt x="11200" y="4083"/>
                  <a:pt x="11250" y="4046"/>
                  <a:pt x="11299" y="3997"/>
                </a:cubicBezTo>
                <a:cubicBezTo>
                  <a:pt x="11336" y="3960"/>
                  <a:pt x="11361" y="3923"/>
                  <a:pt x="11262" y="3873"/>
                </a:cubicBezTo>
                <a:cubicBezTo>
                  <a:pt x="11176" y="3824"/>
                  <a:pt x="11065" y="3800"/>
                  <a:pt x="11003" y="3750"/>
                </a:cubicBezTo>
                <a:cubicBezTo>
                  <a:pt x="10959" y="3720"/>
                  <a:pt x="10936" y="3704"/>
                  <a:pt x="10915" y="3704"/>
                </a:cubicBezTo>
                <a:cubicBezTo>
                  <a:pt x="10901" y="3704"/>
                  <a:pt x="10887" y="3711"/>
                  <a:pt x="10868" y="3726"/>
                </a:cubicBezTo>
                <a:cubicBezTo>
                  <a:pt x="10831" y="3763"/>
                  <a:pt x="10794" y="3812"/>
                  <a:pt x="10769" y="3873"/>
                </a:cubicBezTo>
                <a:cubicBezTo>
                  <a:pt x="10749" y="3924"/>
                  <a:pt x="10721" y="3966"/>
                  <a:pt x="10704" y="3966"/>
                </a:cubicBezTo>
                <a:cubicBezTo>
                  <a:pt x="10701" y="3966"/>
                  <a:pt x="10698" y="3964"/>
                  <a:pt x="10695" y="3960"/>
                </a:cubicBezTo>
                <a:cubicBezTo>
                  <a:pt x="10683" y="3923"/>
                  <a:pt x="10732" y="3849"/>
                  <a:pt x="10671" y="3837"/>
                </a:cubicBezTo>
                <a:cubicBezTo>
                  <a:pt x="10609" y="3837"/>
                  <a:pt x="10560" y="3812"/>
                  <a:pt x="10634" y="3812"/>
                </a:cubicBezTo>
                <a:cubicBezTo>
                  <a:pt x="10708" y="3800"/>
                  <a:pt x="10745" y="3812"/>
                  <a:pt x="10695" y="3787"/>
                </a:cubicBezTo>
                <a:cubicBezTo>
                  <a:pt x="10634" y="3750"/>
                  <a:pt x="10535" y="3775"/>
                  <a:pt x="10634" y="3738"/>
                </a:cubicBezTo>
                <a:cubicBezTo>
                  <a:pt x="10732" y="3713"/>
                  <a:pt x="10806" y="3726"/>
                  <a:pt x="10732" y="3664"/>
                </a:cubicBezTo>
                <a:cubicBezTo>
                  <a:pt x="10694" y="3634"/>
                  <a:pt x="10623" y="3613"/>
                  <a:pt x="10569" y="3613"/>
                </a:cubicBezTo>
                <a:cubicBezTo>
                  <a:pt x="10535" y="3613"/>
                  <a:pt x="10508" y="3621"/>
                  <a:pt x="10498" y="3639"/>
                </a:cubicBezTo>
                <a:cubicBezTo>
                  <a:pt x="10461" y="3689"/>
                  <a:pt x="10560" y="3726"/>
                  <a:pt x="10523" y="3750"/>
                </a:cubicBezTo>
                <a:cubicBezTo>
                  <a:pt x="10474" y="3787"/>
                  <a:pt x="10424" y="3837"/>
                  <a:pt x="10387" y="3886"/>
                </a:cubicBezTo>
                <a:cubicBezTo>
                  <a:pt x="10362" y="3911"/>
                  <a:pt x="10336" y="3949"/>
                  <a:pt x="10323" y="3949"/>
                </a:cubicBezTo>
                <a:cubicBezTo>
                  <a:pt x="10317" y="3949"/>
                  <a:pt x="10313" y="3942"/>
                  <a:pt x="10313" y="3923"/>
                </a:cubicBezTo>
                <a:cubicBezTo>
                  <a:pt x="10313" y="3861"/>
                  <a:pt x="10289" y="3800"/>
                  <a:pt x="10313" y="3750"/>
                </a:cubicBezTo>
                <a:cubicBezTo>
                  <a:pt x="10324" y="3709"/>
                  <a:pt x="10325" y="3686"/>
                  <a:pt x="10305" y="3686"/>
                </a:cubicBezTo>
                <a:cubicBezTo>
                  <a:pt x="10300" y="3686"/>
                  <a:pt x="10295" y="3687"/>
                  <a:pt x="10289" y="3689"/>
                </a:cubicBezTo>
                <a:cubicBezTo>
                  <a:pt x="10252" y="3701"/>
                  <a:pt x="10042" y="4058"/>
                  <a:pt x="9993" y="4058"/>
                </a:cubicBezTo>
                <a:cubicBezTo>
                  <a:pt x="9956" y="4058"/>
                  <a:pt x="9944" y="4058"/>
                  <a:pt x="9944" y="3997"/>
                </a:cubicBezTo>
                <a:cubicBezTo>
                  <a:pt x="9993" y="3910"/>
                  <a:pt x="10042" y="3824"/>
                  <a:pt x="10104" y="3738"/>
                </a:cubicBezTo>
                <a:cubicBezTo>
                  <a:pt x="10141" y="3701"/>
                  <a:pt x="10153" y="3676"/>
                  <a:pt x="10141" y="3639"/>
                </a:cubicBezTo>
                <a:cubicBezTo>
                  <a:pt x="10132" y="3612"/>
                  <a:pt x="10122" y="3598"/>
                  <a:pt x="10092" y="3598"/>
                </a:cubicBezTo>
                <a:cubicBezTo>
                  <a:pt x="10082" y="3598"/>
                  <a:pt x="10070" y="3599"/>
                  <a:pt x="10055" y="3602"/>
                </a:cubicBezTo>
                <a:cubicBezTo>
                  <a:pt x="9993" y="3615"/>
                  <a:pt x="9981" y="3627"/>
                  <a:pt x="10018" y="3627"/>
                </a:cubicBezTo>
                <a:cubicBezTo>
                  <a:pt x="10055" y="3639"/>
                  <a:pt x="10092" y="3652"/>
                  <a:pt x="10018" y="3664"/>
                </a:cubicBezTo>
                <a:cubicBezTo>
                  <a:pt x="9973" y="3664"/>
                  <a:pt x="9928" y="3690"/>
                  <a:pt x="9902" y="3690"/>
                </a:cubicBezTo>
                <a:cubicBezTo>
                  <a:pt x="9892" y="3690"/>
                  <a:pt x="9885" y="3686"/>
                  <a:pt x="9882" y="3676"/>
                </a:cubicBezTo>
                <a:cubicBezTo>
                  <a:pt x="9882" y="3656"/>
                  <a:pt x="9882" y="3609"/>
                  <a:pt x="9868" y="3609"/>
                </a:cubicBezTo>
                <a:cubicBezTo>
                  <a:pt x="9865" y="3609"/>
                  <a:pt x="9861" y="3611"/>
                  <a:pt x="9857" y="3615"/>
                </a:cubicBezTo>
                <a:cubicBezTo>
                  <a:pt x="9833" y="3639"/>
                  <a:pt x="9808" y="3676"/>
                  <a:pt x="9784" y="3713"/>
                </a:cubicBezTo>
                <a:cubicBezTo>
                  <a:pt x="9759" y="3738"/>
                  <a:pt x="9808" y="3812"/>
                  <a:pt x="9820" y="3837"/>
                </a:cubicBezTo>
                <a:cubicBezTo>
                  <a:pt x="9828" y="3852"/>
                  <a:pt x="9821" y="3868"/>
                  <a:pt x="9809" y="3868"/>
                </a:cubicBezTo>
                <a:cubicBezTo>
                  <a:pt x="9802" y="3868"/>
                  <a:pt x="9793" y="3862"/>
                  <a:pt x="9784" y="3849"/>
                </a:cubicBezTo>
                <a:cubicBezTo>
                  <a:pt x="9770" y="3835"/>
                  <a:pt x="9760" y="3825"/>
                  <a:pt x="9754" y="3825"/>
                </a:cubicBezTo>
                <a:cubicBezTo>
                  <a:pt x="9749" y="3825"/>
                  <a:pt x="9747" y="3832"/>
                  <a:pt x="9747" y="3849"/>
                </a:cubicBezTo>
                <a:cubicBezTo>
                  <a:pt x="9737" y="3888"/>
                  <a:pt x="9750" y="3934"/>
                  <a:pt x="9744" y="3934"/>
                </a:cubicBezTo>
                <a:cubicBezTo>
                  <a:pt x="9742" y="3934"/>
                  <a:pt x="9739" y="3931"/>
                  <a:pt x="9734" y="3923"/>
                </a:cubicBezTo>
                <a:cubicBezTo>
                  <a:pt x="9707" y="3895"/>
                  <a:pt x="9707" y="3881"/>
                  <a:pt x="9687" y="3881"/>
                </a:cubicBezTo>
                <a:cubicBezTo>
                  <a:pt x="9681" y="3881"/>
                  <a:pt x="9673" y="3883"/>
                  <a:pt x="9660" y="3886"/>
                </a:cubicBezTo>
                <a:cubicBezTo>
                  <a:pt x="9632" y="3900"/>
                  <a:pt x="9608" y="3914"/>
                  <a:pt x="9599" y="3914"/>
                </a:cubicBezTo>
                <a:cubicBezTo>
                  <a:pt x="9593" y="3914"/>
                  <a:pt x="9595" y="3907"/>
                  <a:pt x="9611" y="3886"/>
                </a:cubicBezTo>
                <a:cubicBezTo>
                  <a:pt x="9636" y="3824"/>
                  <a:pt x="9734" y="3800"/>
                  <a:pt x="9673" y="3800"/>
                </a:cubicBezTo>
                <a:cubicBezTo>
                  <a:pt x="9611" y="3800"/>
                  <a:pt x="9574" y="3873"/>
                  <a:pt x="9525" y="3886"/>
                </a:cubicBezTo>
                <a:cubicBezTo>
                  <a:pt x="9505" y="3886"/>
                  <a:pt x="9485" y="3884"/>
                  <a:pt x="9470" y="3884"/>
                </a:cubicBezTo>
                <a:cubicBezTo>
                  <a:pt x="9448" y="3884"/>
                  <a:pt x="9436" y="3888"/>
                  <a:pt x="9451" y="3910"/>
                </a:cubicBezTo>
                <a:cubicBezTo>
                  <a:pt x="9488" y="3960"/>
                  <a:pt x="9525" y="4021"/>
                  <a:pt x="9549" y="4021"/>
                </a:cubicBezTo>
                <a:cubicBezTo>
                  <a:pt x="9556" y="4019"/>
                  <a:pt x="9563" y="4018"/>
                  <a:pt x="9568" y="4018"/>
                </a:cubicBezTo>
                <a:cubicBezTo>
                  <a:pt x="9593" y="4018"/>
                  <a:pt x="9604" y="4038"/>
                  <a:pt x="9574" y="4058"/>
                </a:cubicBezTo>
                <a:cubicBezTo>
                  <a:pt x="9543" y="4079"/>
                  <a:pt x="9556" y="4153"/>
                  <a:pt x="9538" y="4153"/>
                </a:cubicBezTo>
                <a:cubicBezTo>
                  <a:pt x="9535" y="4153"/>
                  <a:pt x="9530" y="4150"/>
                  <a:pt x="9525" y="4145"/>
                </a:cubicBezTo>
                <a:cubicBezTo>
                  <a:pt x="9475" y="4108"/>
                  <a:pt x="9475" y="4083"/>
                  <a:pt x="9439" y="4083"/>
                </a:cubicBezTo>
                <a:cubicBezTo>
                  <a:pt x="9414" y="4083"/>
                  <a:pt x="9402" y="4046"/>
                  <a:pt x="9389" y="4021"/>
                </a:cubicBezTo>
                <a:cubicBezTo>
                  <a:pt x="9383" y="4003"/>
                  <a:pt x="9383" y="3991"/>
                  <a:pt x="9380" y="3991"/>
                </a:cubicBezTo>
                <a:cubicBezTo>
                  <a:pt x="9377" y="3991"/>
                  <a:pt x="9371" y="4003"/>
                  <a:pt x="9352" y="4034"/>
                </a:cubicBezTo>
                <a:cubicBezTo>
                  <a:pt x="9331" y="4063"/>
                  <a:pt x="9322" y="4074"/>
                  <a:pt x="9313" y="4074"/>
                </a:cubicBezTo>
                <a:cubicBezTo>
                  <a:pt x="9307" y="4074"/>
                  <a:pt x="9301" y="4069"/>
                  <a:pt x="9291" y="4058"/>
                </a:cubicBezTo>
                <a:cubicBezTo>
                  <a:pt x="9266" y="4034"/>
                  <a:pt x="9278" y="4009"/>
                  <a:pt x="9254" y="3997"/>
                </a:cubicBezTo>
                <a:cubicBezTo>
                  <a:pt x="9192" y="3997"/>
                  <a:pt x="9130" y="4009"/>
                  <a:pt x="9081" y="4021"/>
                </a:cubicBezTo>
                <a:cubicBezTo>
                  <a:pt x="9020" y="4021"/>
                  <a:pt x="9020" y="4021"/>
                  <a:pt x="9118" y="4046"/>
                </a:cubicBezTo>
                <a:cubicBezTo>
                  <a:pt x="9198" y="4069"/>
                  <a:pt x="9278" y="4134"/>
                  <a:pt x="9260" y="4134"/>
                </a:cubicBezTo>
                <a:cubicBezTo>
                  <a:pt x="9259" y="4134"/>
                  <a:pt x="9257" y="4133"/>
                  <a:pt x="9254" y="4132"/>
                </a:cubicBezTo>
                <a:cubicBezTo>
                  <a:pt x="9204" y="4132"/>
                  <a:pt x="9204" y="4132"/>
                  <a:pt x="9204" y="4182"/>
                </a:cubicBezTo>
                <a:cubicBezTo>
                  <a:pt x="9204" y="4214"/>
                  <a:pt x="9242" y="4284"/>
                  <a:pt x="9235" y="4284"/>
                </a:cubicBezTo>
                <a:cubicBezTo>
                  <a:pt x="9234" y="4284"/>
                  <a:pt x="9232" y="4283"/>
                  <a:pt x="9229" y="4280"/>
                </a:cubicBezTo>
                <a:cubicBezTo>
                  <a:pt x="9192" y="4243"/>
                  <a:pt x="9106" y="4218"/>
                  <a:pt x="9081" y="4194"/>
                </a:cubicBezTo>
                <a:cubicBezTo>
                  <a:pt x="9078" y="4191"/>
                  <a:pt x="9074" y="4189"/>
                  <a:pt x="9069" y="4189"/>
                </a:cubicBezTo>
                <a:cubicBezTo>
                  <a:pt x="9057" y="4189"/>
                  <a:pt x="9044" y="4200"/>
                  <a:pt x="9044" y="4218"/>
                </a:cubicBezTo>
                <a:cubicBezTo>
                  <a:pt x="9044" y="4240"/>
                  <a:pt x="9036" y="4253"/>
                  <a:pt x="9024" y="4253"/>
                </a:cubicBezTo>
                <a:cubicBezTo>
                  <a:pt x="9016" y="4253"/>
                  <a:pt x="9005" y="4246"/>
                  <a:pt x="8995" y="4231"/>
                </a:cubicBezTo>
                <a:cubicBezTo>
                  <a:pt x="8978" y="4205"/>
                  <a:pt x="8985" y="4179"/>
                  <a:pt x="8982" y="4179"/>
                </a:cubicBezTo>
                <a:lnTo>
                  <a:pt x="8982" y="4179"/>
                </a:lnTo>
                <a:cubicBezTo>
                  <a:pt x="8981" y="4179"/>
                  <a:pt x="8978" y="4183"/>
                  <a:pt x="8970" y="4194"/>
                </a:cubicBezTo>
                <a:cubicBezTo>
                  <a:pt x="8958" y="4231"/>
                  <a:pt x="8884" y="4280"/>
                  <a:pt x="8909" y="4329"/>
                </a:cubicBezTo>
                <a:cubicBezTo>
                  <a:pt x="8942" y="4362"/>
                  <a:pt x="8965" y="4405"/>
                  <a:pt x="8926" y="4405"/>
                </a:cubicBezTo>
                <a:cubicBezTo>
                  <a:pt x="8921" y="4405"/>
                  <a:pt x="8915" y="4405"/>
                  <a:pt x="8909" y="4403"/>
                </a:cubicBezTo>
                <a:cubicBezTo>
                  <a:pt x="8895" y="4403"/>
                  <a:pt x="8883" y="4404"/>
                  <a:pt x="8872" y="4404"/>
                </a:cubicBezTo>
                <a:cubicBezTo>
                  <a:pt x="8847" y="4404"/>
                  <a:pt x="8835" y="4398"/>
                  <a:pt x="8835" y="4354"/>
                </a:cubicBezTo>
                <a:cubicBezTo>
                  <a:pt x="8835" y="4297"/>
                  <a:pt x="8856" y="4229"/>
                  <a:pt x="8830" y="4229"/>
                </a:cubicBezTo>
                <a:cubicBezTo>
                  <a:pt x="8828" y="4229"/>
                  <a:pt x="8825" y="4230"/>
                  <a:pt x="8822" y="4231"/>
                </a:cubicBezTo>
                <a:cubicBezTo>
                  <a:pt x="8773" y="4243"/>
                  <a:pt x="8822" y="4268"/>
                  <a:pt x="8761" y="4280"/>
                </a:cubicBezTo>
                <a:cubicBezTo>
                  <a:pt x="8699" y="4292"/>
                  <a:pt x="8699" y="4329"/>
                  <a:pt x="8736" y="4342"/>
                </a:cubicBezTo>
                <a:cubicBezTo>
                  <a:pt x="8749" y="4342"/>
                  <a:pt x="8755" y="4340"/>
                  <a:pt x="8757" y="4340"/>
                </a:cubicBezTo>
                <a:cubicBezTo>
                  <a:pt x="8761" y="4340"/>
                  <a:pt x="8744" y="4346"/>
                  <a:pt x="8712" y="4379"/>
                </a:cubicBezTo>
                <a:cubicBezTo>
                  <a:pt x="8685" y="4405"/>
                  <a:pt x="8658" y="4452"/>
                  <a:pt x="8650" y="4452"/>
                </a:cubicBezTo>
                <a:cubicBezTo>
                  <a:pt x="8647" y="4452"/>
                  <a:pt x="8647" y="4445"/>
                  <a:pt x="8650" y="4428"/>
                </a:cubicBezTo>
                <a:cubicBezTo>
                  <a:pt x="8675" y="4354"/>
                  <a:pt x="8699" y="4342"/>
                  <a:pt x="8650" y="4317"/>
                </a:cubicBezTo>
                <a:cubicBezTo>
                  <a:pt x="8613" y="4280"/>
                  <a:pt x="8514" y="4243"/>
                  <a:pt x="8564" y="4231"/>
                </a:cubicBezTo>
                <a:cubicBezTo>
                  <a:pt x="8625" y="4231"/>
                  <a:pt x="8699" y="4231"/>
                  <a:pt x="8625" y="4182"/>
                </a:cubicBezTo>
                <a:cubicBezTo>
                  <a:pt x="8588" y="4157"/>
                  <a:pt x="8539" y="4145"/>
                  <a:pt x="8502" y="4145"/>
                </a:cubicBezTo>
                <a:cubicBezTo>
                  <a:pt x="8490" y="4141"/>
                  <a:pt x="8481" y="4140"/>
                  <a:pt x="8476" y="4140"/>
                </a:cubicBezTo>
                <a:cubicBezTo>
                  <a:pt x="8459" y="4140"/>
                  <a:pt x="8468" y="4154"/>
                  <a:pt x="8477" y="4182"/>
                </a:cubicBezTo>
                <a:cubicBezTo>
                  <a:pt x="8490" y="4218"/>
                  <a:pt x="8527" y="4292"/>
                  <a:pt x="8502" y="4292"/>
                </a:cubicBezTo>
                <a:cubicBezTo>
                  <a:pt x="8477" y="4305"/>
                  <a:pt x="8453" y="4305"/>
                  <a:pt x="8428" y="4305"/>
                </a:cubicBezTo>
                <a:cubicBezTo>
                  <a:pt x="8395" y="4305"/>
                  <a:pt x="8343" y="4344"/>
                  <a:pt x="8375" y="4344"/>
                </a:cubicBezTo>
                <a:cubicBezTo>
                  <a:pt x="8379" y="4344"/>
                  <a:pt x="8384" y="4343"/>
                  <a:pt x="8391" y="4342"/>
                </a:cubicBezTo>
                <a:cubicBezTo>
                  <a:pt x="8440" y="4342"/>
                  <a:pt x="8473" y="4336"/>
                  <a:pt x="8475" y="4336"/>
                </a:cubicBezTo>
                <a:cubicBezTo>
                  <a:pt x="8476" y="4336"/>
                  <a:pt x="8469" y="4338"/>
                  <a:pt x="8453" y="4342"/>
                </a:cubicBezTo>
                <a:cubicBezTo>
                  <a:pt x="8416" y="4366"/>
                  <a:pt x="8379" y="4366"/>
                  <a:pt x="8440" y="4391"/>
                </a:cubicBezTo>
                <a:cubicBezTo>
                  <a:pt x="8486" y="4406"/>
                  <a:pt x="8508" y="4417"/>
                  <a:pt x="8519" y="4417"/>
                </a:cubicBezTo>
                <a:cubicBezTo>
                  <a:pt x="8525" y="4417"/>
                  <a:pt x="8527" y="4413"/>
                  <a:pt x="8527" y="4403"/>
                </a:cubicBezTo>
                <a:cubicBezTo>
                  <a:pt x="8527" y="4381"/>
                  <a:pt x="8536" y="4363"/>
                  <a:pt x="8543" y="4363"/>
                </a:cubicBezTo>
                <a:cubicBezTo>
                  <a:pt x="8547" y="4363"/>
                  <a:pt x="8551" y="4371"/>
                  <a:pt x="8551" y="4391"/>
                </a:cubicBezTo>
                <a:cubicBezTo>
                  <a:pt x="8541" y="4423"/>
                  <a:pt x="8548" y="4482"/>
                  <a:pt x="8535" y="4482"/>
                </a:cubicBezTo>
                <a:cubicBezTo>
                  <a:pt x="8533" y="4482"/>
                  <a:pt x="8530" y="4481"/>
                  <a:pt x="8527" y="4477"/>
                </a:cubicBezTo>
                <a:cubicBezTo>
                  <a:pt x="8490" y="4453"/>
                  <a:pt x="8465" y="4428"/>
                  <a:pt x="8428" y="4416"/>
                </a:cubicBezTo>
                <a:cubicBezTo>
                  <a:pt x="8396" y="4405"/>
                  <a:pt x="8392" y="4349"/>
                  <a:pt x="8368" y="4349"/>
                </a:cubicBezTo>
                <a:cubicBezTo>
                  <a:pt x="8364" y="4349"/>
                  <a:pt x="8359" y="4351"/>
                  <a:pt x="8354" y="4354"/>
                </a:cubicBezTo>
                <a:cubicBezTo>
                  <a:pt x="8314" y="4374"/>
                  <a:pt x="8274" y="4410"/>
                  <a:pt x="8254" y="4410"/>
                </a:cubicBezTo>
                <a:cubicBezTo>
                  <a:pt x="8249" y="4410"/>
                  <a:pt x="8246" y="4408"/>
                  <a:pt x="8243" y="4403"/>
                </a:cubicBezTo>
                <a:cubicBezTo>
                  <a:pt x="8243" y="4384"/>
                  <a:pt x="8236" y="4371"/>
                  <a:pt x="8224" y="4371"/>
                </a:cubicBezTo>
                <a:cubicBezTo>
                  <a:pt x="8213" y="4371"/>
                  <a:pt x="8199" y="4380"/>
                  <a:pt x="8182" y="4403"/>
                </a:cubicBezTo>
                <a:cubicBezTo>
                  <a:pt x="8132" y="4440"/>
                  <a:pt x="8059" y="4465"/>
                  <a:pt x="8071" y="4502"/>
                </a:cubicBezTo>
                <a:cubicBezTo>
                  <a:pt x="8071" y="4551"/>
                  <a:pt x="8108" y="4563"/>
                  <a:pt x="8083" y="4576"/>
                </a:cubicBezTo>
                <a:cubicBezTo>
                  <a:pt x="8073" y="4596"/>
                  <a:pt x="8054" y="4643"/>
                  <a:pt x="8077" y="4643"/>
                </a:cubicBezTo>
                <a:cubicBezTo>
                  <a:pt x="8082" y="4643"/>
                  <a:pt x="8088" y="4641"/>
                  <a:pt x="8095" y="4637"/>
                </a:cubicBezTo>
                <a:cubicBezTo>
                  <a:pt x="8152" y="4615"/>
                  <a:pt x="8146" y="4562"/>
                  <a:pt x="8173" y="4562"/>
                </a:cubicBezTo>
                <a:cubicBezTo>
                  <a:pt x="8176" y="4562"/>
                  <a:pt x="8178" y="4562"/>
                  <a:pt x="8182" y="4563"/>
                </a:cubicBezTo>
                <a:cubicBezTo>
                  <a:pt x="8200" y="4572"/>
                  <a:pt x="8198" y="4607"/>
                  <a:pt x="8219" y="4607"/>
                </a:cubicBezTo>
                <a:cubicBezTo>
                  <a:pt x="8227" y="4607"/>
                  <a:pt x="8239" y="4602"/>
                  <a:pt x="8256" y="4588"/>
                </a:cubicBezTo>
                <a:cubicBezTo>
                  <a:pt x="8273" y="4575"/>
                  <a:pt x="8286" y="4570"/>
                  <a:pt x="8293" y="4570"/>
                </a:cubicBezTo>
                <a:cubicBezTo>
                  <a:pt x="8306" y="4570"/>
                  <a:pt x="8300" y="4589"/>
                  <a:pt x="8268" y="4613"/>
                </a:cubicBezTo>
                <a:cubicBezTo>
                  <a:pt x="8231" y="4650"/>
                  <a:pt x="8206" y="4650"/>
                  <a:pt x="8206" y="4699"/>
                </a:cubicBezTo>
                <a:cubicBezTo>
                  <a:pt x="8206" y="4741"/>
                  <a:pt x="8216" y="4830"/>
                  <a:pt x="8202" y="4830"/>
                </a:cubicBezTo>
                <a:cubicBezTo>
                  <a:pt x="8200" y="4830"/>
                  <a:pt x="8197" y="4827"/>
                  <a:pt x="8194" y="4822"/>
                </a:cubicBezTo>
                <a:cubicBezTo>
                  <a:pt x="8163" y="4802"/>
                  <a:pt x="8132" y="4755"/>
                  <a:pt x="8108" y="4755"/>
                </a:cubicBezTo>
                <a:cubicBezTo>
                  <a:pt x="8104" y="4755"/>
                  <a:pt x="8099" y="4757"/>
                  <a:pt x="8095" y="4761"/>
                </a:cubicBezTo>
                <a:cubicBezTo>
                  <a:pt x="8068" y="4779"/>
                  <a:pt x="8040" y="4832"/>
                  <a:pt x="8033" y="4832"/>
                </a:cubicBezTo>
                <a:cubicBezTo>
                  <a:pt x="8031" y="4832"/>
                  <a:pt x="8031" y="4826"/>
                  <a:pt x="8034" y="4810"/>
                </a:cubicBezTo>
                <a:cubicBezTo>
                  <a:pt x="8042" y="4768"/>
                  <a:pt x="8039" y="4749"/>
                  <a:pt x="8025" y="4749"/>
                </a:cubicBezTo>
                <a:cubicBezTo>
                  <a:pt x="8018" y="4749"/>
                  <a:pt x="8009" y="4753"/>
                  <a:pt x="7997" y="4761"/>
                </a:cubicBezTo>
                <a:cubicBezTo>
                  <a:pt x="7980" y="4778"/>
                  <a:pt x="7963" y="4812"/>
                  <a:pt x="7954" y="4812"/>
                </a:cubicBezTo>
                <a:cubicBezTo>
                  <a:pt x="7950" y="4812"/>
                  <a:pt x="7948" y="4805"/>
                  <a:pt x="7948" y="4785"/>
                </a:cubicBezTo>
                <a:cubicBezTo>
                  <a:pt x="7948" y="4737"/>
                  <a:pt x="7963" y="4667"/>
                  <a:pt x="7958" y="4667"/>
                </a:cubicBezTo>
                <a:lnTo>
                  <a:pt x="7958" y="4667"/>
                </a:lnTo>
                <a:cubicBezTo>
                  <a:pt x="7956" y="4667"/>
                  <a:pt x="7953" y="4673"/>
                  <a:pt x="7948" y="4687"/>
                </a:cubicBezTo>
                <a:cubicBezTo>
                  <a:pt x="7918" y="4726"/>
                  <a:pt x="7904" y="4814"/>
                  <a:pt x="7880" y="4814"/>
                </a:cubicBezTo>
                <a:cubicBezTo>
                  <a:pt x="7875" y="4814"/>
                  <a:pt x="7869" y="4809"/>
                  <a:pt x="7861" y="4798"/>
                </a:cubicBezTo>
                <a:cubicBezTo>
                  <a:pt x="7837" y="4748"/>
                  <a:pt x="7824" y="4699"/>
                  <a:pt x="7837" y="4637"/>
                </a:cubicBezTo>
                <a:cubicBezTo>
                  <a:pt x="7848" y="4604"/>
                  <a:pt x="7909" y="4511"/>
                  <a:pt x="7885" y="4511"/>
                </a:cubicBezTo>
                <a:cubicBezTo>
                  <a:pt x="7882" y="4511"/>
                  <a:pt x="7879" y="4512"/>
                  <a:pt x="7874" y="4514"/>
                </a:cubicBezTo>
                <a:cubicBezTo>
                  <a:pt x="7824" y="4551"/>
                  <a:pt x="7714" y="4613"/>
                  <a:pt x="7738" y="4637"/>
                </a:cubicBezTo>
                <a:cubicBezTo>
                  <a:pt x="7768" y="4667"/>
                  <a:pt x="7815" y="4706"/>
                  <a:pt x="7798" y="4706"/>
                </a:cubicBezTo>
                <a:cubicBezTo>
                  <a:pt x="7794" y="4706"/>
                  <a:pt x="7787" y="4704"/>
                  <a:pt x="7775" y="4699"/>
                </a:cubicBezTo>
                <a:cubicBezTo>
                  <a:pt x="7747" y="4688"/>
                  <a:pt x="7731" y="4679"/>
                  <a:pt x="7722" y="4679"/>
                </a:cubicBezTo>
                <a:cubicBezTo>
                  <a:pt x="7711" y="4679"/>
                  <a:pt x="7708" y="4691"/>
                  <a:pt x="7701" y="4724"/>
                </a:cubicBezTo>
                <a:cubicBezTo>
                  <a:pt x="7693" y="4757"/>
                  <a:pt x="7685" y="4773"/>
                  <a:pt x="7677" y="4773"/>
                </a:cubicBezTo>
                <a:cubicBezTo>
                  <a:pt x="7672" y="4773"/>
                  <a:pt x="7668" y="4769"/>
                  <a:pt x="7664" y="4761"/>
                </a:cubicBezTo>
                <a:cubicBezTo>
                  <a:pt x="7656" y="4737"/>
                  <a:pt x="7659" y="4723"/>
                  <a:pt x="7648" y="4723"/>
                </a:cubicBezTo>
                <a:cubicBezTo>
                  <a:pt x="7642" y="4723"/>
                  <a:pt x="7632" y="4727"/>
                  <a:pt x="7615" y="4736"/>
                </a:cubicBezTo>
                <a:cubicBezTo>
                  <a:pt x="7582" y="4769"/>
                  <a:pt x="7529" y="4812"/>
                  <a:pt x="7571" y="4812"/>
                </a:cubicBezTo>
                <a:cubicBezTo>
                  <a:pt x="7576" y="4812"/>
                  <a:pt x="7582" y="4811"/>
                  <a:pt x="7590" y="4810"/>
                </a:cubicBezTo>
                <a:cubicBezTo>
                  <a:pt x="7603" y="4807"/>
                  <a:pt x="7615" y="4806"/>
                  <a:pt x="7626" y="4806"/>
                </a:cubicBezTo>
                <a:cubicBezTo>
                  <a:pt x="7673" y="4806"/>
                  <a:pt x="7706" y="4822"/>
                  <a:pt x="7677" y="4822"/>
                </a:cubicBezTo>
                <a:cubicBezTo>
                  <a:pt x="7640" y="4822"/>
                  <a:pt x="7627" y="4847"/>
                  <a:pt x="7664" y="4847"/>
                </a:cubicBezTo>
                <a:cubicBezTo>
                  <a:pt x="7697" y="4847"/>
                  <a:pt x="7703" y="4825"/>
                  <a:pt x="7706" y="4825"/>
                </a:cubicBezTo>
                <a:cubicBezTo>
                  <a:pt x="7708" y="4825"/>
                  <a:pt x="7709" y="4830"/>
                  <a:pt x="7714" y="4847"/>
                </a:cubicBezTo>
                <a:cubicBezTo>
                  <a:pt x="7726" y="4896"/>
                  <a:pt x="7726" y="4908"/>
                  <a:pt x="7677" y="4908"/>
                </a:cubicBezTo>
                <a:cubicBezTo>
                  <a:pt x="7649" y="4908"/>
                  <a:pt x="7635" y="4867"/>
                  <a:pt x="7609" y="4867"/>
                </a:cubicBezTo>
                <a:cubicBezTo>
                  <a:pt x="7600" y="4867"/>
                  <a:pt x="7590" y="4872"/>
                  <a:pt x="7578" y="4884"/>
                </a:cubicBezTo>
                <a:cubicBezTo>
                  <a:pt x="7516" y="4945"/>
                  <a:pt x="7516" y="5019"/>
                  <a:pt x="7479" y="5019"/>
                </a:cubicBezTo>
                <a:cubicBezTo>
                  <a:pt x="7430" y="5032"/>
                  <a:pt x="7282" y="5044"/>
                  <a:pt x="7332" y="5056"/>
                </a:cubicBezTo>
                <a:cubicBezTo>
                  <a:pt x="7362" y="5069"/>
                  <a:pt x="7393" y="5075"/>
                  <a:pt x="7424" y="5075"/>
                </a:cubicBezTo>
                <a:cubicBezTo>
                  <a:pt x="7455" y="5075"/>
                  <a:pt x="7486" y="5069"/>
                  <a:pt x="7516" y="5056"/>
                </a:cubicBezTo>
                <a:cubicBezTo>
                  <a:pt x="7584" y="5023"/>
                  <a:pt x="7610" y="4968"/>
                  <a:pt x="7652" y="4968"/>
                </a:cubicBezTo>
                <a:cubicBezTo>
                  <a:pt x="7656" y="4968"/>
                  <a:pt x="7660" y="4969"/>
                  <a:pt x="7664" y="4970"/>
                </a:cubicBezTo>
                <a:cubicBezTo>
                  <a:pt x="7689" y="4976"/>
                  <a:pt x="7701" y="4982"/>
                  <a:pt x="7712" y="4982"/>
                </a:cubicBezTo>
                <a:cubicBezTo>
                  <a:pt x="7723" y="4982"/>
                  <a:pt x="7732" y="4976"/>
                  <a:pt x="7750" y="4958"/>
                </a:cubicBezTo>
                <a:cubicBezTo>
                  <a:pt x="7764" y="4949"/>
                  <a:pt x="7773" y="4946"/>
                  <a:pt x="7781" y="4946"/>
                </a:cubicBezTo>
                <a:cubicBezTo>
                  <a:pt x="7791" y="4946"/>
                  <a:pt x="7800" y="4949"/>
                  <a:pt x="7816" y="4949"/>
                </a:cubicBezTo>
                <a:cubicBezTo>
                  <a:pt x="7824" y="4949"/>
                  <a:pt x="7835" y="4948"/>
                  <a:pt x="7849" y="4945"/>
                </a:cubicBezTo>
                <a:cubicBezTo>
                  <a:pt x="7898" y="4921"/>
                  <a:pt x="7861" y="4896"/>
                  <a:pt x="7837" y="4859"/>
                </a:cubicBezTo>
                <a:cubicBezTo>
                  <a:pt x="7827" y="4849"/>
                  <a:pt x="7825" y="4845"/>
                  <a:pt x="7827" y="4845"/>
                </a:cubicBezTo>
                <a:cubicBezTo>
                  <a:pt x="7835" y="4845"/>
                  <a:pt x="7874" y="4872"/>
                  <a:pt x="7874" y="4872"/>
                </a:cubicBezTo>
                <a:cubicBezTo>
                  <a:pt x="7874" y="4872"/>
                  <a:pt x="7874" y="4921"/>
                  <a:pt x="7911" y="4921"/>
                </a:cubicBezTo>
                <a:cubicBezTo>
                  <a:pt x="7929" y="4911"/>
                  <a:pt x="7976" y="4867"/>
                  <a:pt x="7987" y="4867"/>
                </a:cubicBezTo>
                <a:cubicBezTo>
                  <a:pt x="7991" y="4867"/>
                  <a:pt x="7991" y="4872"/>
                  <a:pt x="7985" y="4884"/>
                </a:cubicBezTo>
                <a:cubicBezTo>
                  <a:pt x="7972" y="4933"/>
                  <a:pt x="7923" y="4921"/>
                  <a:pt x="7948" y="4958"/>
                </a:cubicBezTo>
                <a:cubicBezTo>
                  <a:pt x="7948" y="4982"/>
                  <a:pt x="7935" y="4982"/>
                  <a:pt x="7923" y="4995"/>
                </a:cubicBezTo>
                <a:cubicBezTo>
                  <a:pt x="7964" y="4995"/>
                  <a:pt x="8005" y="4984"/>
                  <a:pt x="8017" y="4984"/>
                </a:cubicBezTo>
                <a:cubicBezTo>
                  <a:pt x="8023" y="4984"/>
                  <a:pt x="8022" y="4987"/>
                  <a:pt x="8009" y="4995"/>
                </a:cubicBezTo>
                <a:cubicBezTo>
                  <a:pt x="7977" y="5016"/>
                  <a:pt x="7900" y="5074"/>
                  <a:pt x="7918" y="5074"/>
                </a:cubicBezTo>
                <a:cubicBezTo>
                  <a:pt x="7921" y="5074"/>
                  <a:pt x="7927" y="5072"/>
                  <a:pt x="7935" y="5069"/>
                </a:cubicBezTo>
                <a:cubicBezTo>
                  <a:pt x="7985" y="5069"/>
                  <a:pt x="8022" y="5044"/>
                  <a:pt x="8046" y="5019"/>
                </a:cubicBezTo>
                <a:cubicBezTo>
                  <a:pt x="8060" y="5009"/>
                  <a:pt x="8074" y="5005"/>
                  <a:pt x="8086" y="5005"/>
                </a:cubicBezTo>
                <a:cubicBezTo>
                  <a:pt x="8111" y="5005"/>
                  <a:pt x="8125" y="5021"/>
                  <a:pt x="8109" y="5021"/>
                </a:cubicBezTo>
                <a:cubicBezTo>
                  <a:pt x="8106" y="5021"/>
                  <a:pt x="8101" y="5021"/>
                  <a:pt x="8095" y="5019"/>
                </a:cubicBezTo>
                <a:cubicBezTo>
                  <a:pt x="8092" y="5018"/>
                  <a:pt x="8088" y="5018"/>
                  <a:pt x="8084" y="5018"/>
                </a:cubicBezTo>
                <a:cubicBezTo>
                  <a:pt x="8039" y="5018"/>
                  <a:pt x="7994" y="5082"/>
                  <a:pt x="7960" y="5093"/>
                </a:cubicBezTo>
                <a:cubicBezTo>
                  <a:pt x="7923" y="5106"/>
                  <a:pt x="7935" y="5143"/>
                  <a:pt x="7923" y="5167"/>
                </a:cubicBezTo>
                <a:cubicBezTo>
                  <a:pt x="7908" y="5182"/>
                  <a:pt x="7894" y="5201"/>
                  <a:pt x="7876" y="5201"/>
                </a:cubicBezTo>
                <a:cubicBezTo>
                  <a:pt x="7865" y="5201"/>
                  <a:pt x="7852" y="5192"/>
                  <a:pt x="7837" y="5167"/>
                </a:cubicBezTo>
                <a:cubicBezTo>
                  <a:pt x="7817" y="5118"/>
                  <a:pt x="7829" y="5054"/>
                  <a:pt x="7822" y="5054"/>
                </a:cubicBezTo>
                <a:cubicBezTo>
                  <a:pt x="7820" y="5054"/>
                  <a:pt x="7817" y="5058"/>
                  <a:pt x="7812" y="5069"/>
                </a:cubicBezTo>
                <a:cubicBezTo>
                  <a:pt x="7782" y="5109"/>
                  <a:pt x="7801" y="5181"/>
                  <a:pt x="7796" y="5181"/>
                </a:cubicBezTo>
                <a:cubicBezTo>
                  <a:pt x="7795" y="5181"/>
                  <a:pt x="7792" y="5177"/>
                  <a:pt x="7787" y="5167"/>
                </a:cubicBezTo>
                <a:cubicBezTo>
                  <a:pt x="7768" y="5138"/>
                  <a:pt x="7756" y="5094"/>
                  <a:pt x="7734" y="5094"/>
                </a:cubicBezTo>
                <a:cubicBezTo>
                  <a:pt x="7728" y="5094"/>
                  <a:pt x="7722" y="5098"/>
                  <a:pt x="7714" y="5106"/>
                </a:cubicBezTo>
                <a:cubicBezTo>
                  <a:pt x="7677" y="5143"/>
                  <a:pt x="7652" y="5180"/>
                  <a:pt x="7627" y="5217"/>
                </a:cubicBezTo>
                <a:cubicBezTo>
                  <a:pt x="7594" y="5250"/>
                  <a:pt x="7561" y="5292"/>
                  <a:pt x="7581" y="5292"/>
                </a:cubicBezTo>
                <a:cubicBezTo>
                  <a:pt x="7583" y="5292"/>
                  <a:pt x="7586" y="5292"/>
                  <a:pt x="7590" y="5290"/>
                </a:cubicBezTo>
                <a:cubicBezTo>
                  <a:pt x="7636" y="5290"/>
                  <a:pt x="7682" y="5215"/>
                  <a:pt x="7688" y="5215"/>
                </a:cubicBezTo>
                <a:cubicBezTo>
                  <a:pt x="7689" y="5215"/>
                  <a:pt x="7689" y="5216"/>
                  <a:pt x="7689" y="5217"/>
                </a:cubicBezTo>
                <a:cubicBezTo>
                  <a:pt x="7689" y="5241"/>
                  <a:pt x="7689" y="5266"/>
                  <a:pt x="7714" y="5266"/>
                </a:cubicBezTo>
                <a:cubicBezTo>
                  <a:pt x="7750" y="5266"/>
                  <a:pt x="7812" y="5278"/>
                  <a:pt x="7763" y="5278"/>
                </a:cubicBezTo>
                <a:cubicBezTo>
                  <a:pt x="7714" y="5278"/>
                  <a:pt x="7677" y="5290"/>
                  <a:pt x="7640" y="5303"/>
                </a:cubicBezTo>
                <a:cubicBezTo>
                  <a:pt x="7603" y="5327"/>
                  <a:pt x="7652" y="5352"/>
                  <a:pt x="7714" y="5352"/>
                </a:cubicBezTo>
                <a:cubicBezTo>
                  <a:pt x="7720" y="5350"/>
                  <a:pt x="7727" y="5350"/>
                  <a:pt x="7733" y="5350"/>
                </a:cubicBezTo>
                <a:cubicBezTo>
                  <a:pt x="7772" y="5350"/>
                  <a:pt x="7796" y="5382"/>
                  <a:pt x="7775" y="5414"/>
                </a:cubicBezTo>
                <a:cubicBezTo>
                  <a:pt x="7770" y="5429"/>
                  <a:pt x="7771" y="5436"/>
                  <a:pt x="7771" y="5436"/>
                </a:cubicBezTo>
                <a:cubicBezTo>
                  <a:pt x="7770" y="5436"/>
                  <a:pt x="7767" y="5423"/>
                  <a:pt x="7738" y="5401"/>
                </a:cubicBezTo>
                <a:cubicBezTo>
                  <a:pt x="7714" y="5377"/>
                  <a:pt x="7701" y="5371"/>
                  <a:pt x="7689" y="5371"/>
                </a:cubicBezTo>
                <a:cubicBezTo>
                  <a:pt x="7677" y="5371"/>
                  <a:pt x="7664" y="5377"/>
                  <a:pt x="7640" y="5377"/>
                </a:cubicBezTo>
                <a:cubicBezTo>
                  <a:pt x="7603" y="5377"/>
                  <a:pt x="7615" y="5414"/>
                  <a:pt x="7566" y="5438"/>
                </a:cubicBezTo>
                <a:cubicBezTo>
                  <a:pt x="7529" y="5451"/>
                  <a:pt x="7442" y="5488"/>
                  <a:pt x="7504" y="5488"/>
                </a:cubicBezTo>
                <a:cubicBezTo>
                  <a:pt x="7553" y="5488"/>
                  <a:pt x="7603" y="5471"/>
                  <a:pt x="7641" y="5471"/>
                </a:cubicBezTo>
                <a:cubicBezTo>
                  <a:pt x="7660" y="5471"/>
                  <a:pt x="7677" y="5475"/>
                  <a:pt x="7689" y="5488"/>
                </a:cubicBezTo>
                <a:cubicBezTo>
                  <a:pt x="7716" y="5506"/>
                  <a:pt x="7730" y="5538"/>
                  <a:pt x="7710" y="5538"/>
                </a:cubicBezTo>
                <a:cubicBezTo>
                  <a:pt x="7703" y="5538"/>
                  <a:pt x="7692" y="5534"/>
                  <a:pt x="7677" y="5525"/>
                </a:cubicBezTo>
                <a:cubicBezTo>
                  <a:pt x="7650" y="5509"/>
                  <a:pt x="7640" y="5504"/>
                  <a:pt x="7632" y="5504"/>
                </a:cubicBezTo>
                <a:cubicBezTo>
                  <a:pt x="7623" y="5504"/>
                  <a:pt x="7618" y="5512"/>
                  <a:pt x="7590" y="5512"/>
                </a:cubicBezTo>
                <a:cubicBezTo>
                  <a:pt x="7553" y="5512"/>
                  <a:pt x="7541" y="5525"/>
                  <a:pt x="7566" y="5525"/>
                </a:cubicBezTo>
                <a:cubicBezTo>
                  <a:pt x="7595" y="5525"/>
                  <a:pt x="7593" y="5556"/>
                  <a:pt x="7566" y="5556"/>
                </a:cubicBezTo>
                <a:cubicBezTo>
                  <a:pt x="7559" y="5556"/>
                  <a:pt x="7551" y="5554"/>
                  <a:pt x="7541" y="5549"/>
                </a:cubicBezTo>
                <a:cubicBezTo>
                  <a:pt x="7498" y="5532"/>
                  <a:pt x="7485" y="5509"/>
                  <a:pt x="7465" y="5509"/>
                </a:cubicBezTo>
                <a:cubicBezTo>
                  <a:pt x="7456" y="5509"/>
                  <a:pt x="7445" y="5513"/>
                  <a:pt x="7430" y="5525"/>
                </a:cubicBezTo>
                <a:cubicBezTo>
                  <a:pt x="7389" y="5557"/>
                  <a:pt x="7386" y="5563"/>
                  <a:pt x="7407" y="5563"/>
                </a:cubicBezTo>
                <a:cubicBezTo>
                  <a:pt x="7418" y="5563"/>
                  <a:pt x="7434" y="5562"/>
                  <a:pt x="7455" y="5562"/>
                </a:cubicBezTo>
                <a:cubicBezTo>
                  <a:pt x="7504" y="5562"/>
                  <a:pt x="7516" y="5598"/>
                  <a:pt x="7455" y="5598"/>
                </a:cubicBezTo>
                <a:cubicBezTo>
                  <a:pt x="7405" y="5598"/>
                  <a:pt x="7356" y="5635"/>
                  <a:pt x="7344" y="5685"/>
                </a:cubicBezTo>
                <a:cubicBezTo>
                  <a:pt x="7332" y="5722"/>
                  <a:pt x="7344" y="5709"/>
                  <a:pt x="7356" y="5734"/>
                </a:cubicBezTo>
                <a:cubicBezTo>
                  <a:pt x="7369" y="5759"/>
                  <a:pt x="7381" y="5771"/>
                  <a:pt x="7332" y="5771"/>
                </a:cubicBezTo>
                <a:cubicBezTo>
                  <a:pt x="7282" y="5771"/>
                  <a:pt x="7282" y="5783"/>
                  <a:pt x="7245" y="5808"/>
                </a:cubicBezTo>
                <a:cubicBezTo>
                  <a:pt x="7196" y="5845"/>
                  <a:pt x="7221" y="5870"/>
                  <a:pt x="7245" y="5870"/>
                </a:cubicBezTo>
                <a:cubicBezTo>
                  <a:pt x="7258" y="5870"/>
                  <a:pt x="7258" y="5894"/>
                  <a:pt x="7221" y="5894"/>
                </a:cubicBezTo>
                <a:cubicBezTo>
                  <a:pt x="7196" y="5894"/>
                  <a:pt x="7171" y="5931"/>
                  <a:pt x="7208" y="5931"/>
                </a:cubicBezTo>
                <a:cubicBezTo>
                  <a:pt x="7229" y="5931"/>
                  <a:pt x="7247" y="5923"/>
                  <a:pt x="7255" y="5923"/>
                </a:cubicBezTo>
                <a:cubicBezTo>
                  <a:pt x="7261" y="5923"/>
                  <a:pt x="7263" y="5928"/>
                  <a:pt x="7258" y="5943"/>
                </a:cubicBezTo>
                <a:cubicBezTo>
                  <a:pt x="7233" y="5980"/>
                  <a:pt x="7208" y="5993"/>
                  <a:pt x="7270" y="5993"/>
                </a:cubicBezTo>
                <a:cubicBezTo>
                  <a:pt x="7295" y="5987"/>
                  <a:pt x="7316" y="5984"/>
                  <a:pt x="7336" y="5984"/>
                </a:cubicBezTo>
                <a:cubicBezTo>
                  <a:pt x="7356" y="5984"/>
                  <a:pt x="7375" y="5987"/>
                  <a:pt x="7393" y="5993"/>
                </a:cubicBezTo>
                <a:cubicBezTo>
                  <a:pt x="7412" y="5999"/>
                  <a:pt x="7409" y="5999"/>
                  <a:pt x="7398" y="5999"/>
                </a:cubicBezTo>
                <a:cubicBezTo>
                  <a:pt x="7387" y="5999"/>
                  <a:pt x="7369" y="5999"/>
                  <a:pt x="7356" y="6005"/>
                </a:cubicBezTo>
                <a:cubicBezTo>
                  <a:pt x="7336" y="6025"/>
                  <a:pt x="7341" y="6045"/>
                  <a:pt x="7309" y="6045"/>
                </a:cubicBezTo>
                <a:cubicBezTo>
                  <a:pt x="7302" y="6045"/>
                  <a:pt x="7294" y="6044"/>
                  <a:pt x="7282" y="6042"/>
                </a:cubicBezTo>
                <a:cubicBezTo>
                  <a:pt x="7241" y="6042"/>
                  <a:pt x="7228" y="6037"/>
                  <a:pt x="7216" y="6037"/>
                </a:cubicBezTo>
                <a:cubicBezTo>
                  <a:pt x="7210" y="6037"/>
                  <a:pt x="7204" y="6038"/>
                  <a:pt x="7196" y="6042"/>
                </a:cubicBezTo>
                <a:cubicBezTo>
                  <a:pt x="7178" y="6048"/>
                  <a:pt x="7162" y="6051"/>
                  <a:pt x="7147" y="6051"/>
                </a:cubicBezTo>
                <a:cubicBezTo>
                  <a:pt x="7131" y="6051"/>
                  <a:pt x="7116" y="6048"/>
                  <a:pt x="7097" y="6042"/>
                </a:cubicBezTo>
                <a:cubicBezTo>
                  <a:pt x="7048" y="6042"/>
                  <a:pt x="7011" y="6067"/>
                  <a:pt x="7048" y="6067"/>
                </a:cubicBezTo>
                <a:cubicBezTo>
                  <a:pt x="7073" y="6079"/>
                  <a:pt x="7122" y="6116"/>
                  <a:pt x="7085" y="6116"/>
                </a:cubicBezTo>
                <a:cubicBezTo>
                  <a:pt x="7060" y="6116"/>
                  <a:pt x="6987" y="6141"/>
                  <a:pt x="7048" y="6141"/>
                </a:cubicBezTo>
                <a:cubicBezTo>
                  <a:pt x="7097" y="6141"/>
                  <a:pt x="7125" y="6124"/>
                  <a:pt x="7141" y="6124"/>
                </a:cubicBezTo>
                <a:cubicBezTo>
                  <a:pt x="7149" y="6124"/>
                  <a:pt x="7155" y="6128"/>
                  <a:pt x="7159" y="6141"/>
                </a:cubicBezTo>
                <a:cubicBezTo>
                  <a:pt x="7159" y="6178"/>
                  <a:pt x="7159" y="6178"/>
                  <a:pt x="7122" y="6178"/>
                </a:cubicBezTo>
                <a:cubicBezTo>
                  <a:pt x="7085" y="6178"/>
                  <a:pt x="7085" y="6239"/>
                  <a:pt x="7048" y="6264"/>
                </a:cubicBezTo>
                <a:cubicBezTo>
                  <a:pt x="7030" y="6276"/>
                  <a:pt x="7036" y="6276"/>
                  <a:pt x="7047" y="6276"/>
                </a:cubicBezTo>
                <a:cubicBezTo>
                  <a:pt x="7057" y="6276"/>
                  <a:pt x="7073" y="6276"/>
                  <a:pt x="7073" y="6288"/>
                </a:cubicBezTo>
                <a:cubicBezTo>
                  <a:pt x="7073" y="6313"/>
                  <a:pt x="7048" y="6301"/>
                  <a:pt x="7011" y="6325"/>
                </a:cubicBezTo>
                <a:cubicBezTo>
                  <a:pt x="6962" y="6338"/>
                  <a:pt x="7036" y="6350"/>
                  <a:pt x="7060" y="6350"/>
                </a:cubicBezTo>
                <a:cubicBezTo>
                  <a:pt x="7073" y="6362"/>
                  <a:pt x="7073" y="6362"/>
                  <a:pt x="7036" y="6362"/>
                </a:cubicBezTo>
                <a:cubicBezTo>
                  <a:pt x="6987" y="6362"/>
                  <a:pt x="6974" y="6362"/>
                  <a:pt x="6999" y="6424"/>
                </a:cubicBezTo>
                <a:cubicBezTo>
                  <a:pt x="7024" y="6461"/>
                  <a:pt x="7048" y="6486"/>
                  <a:pt x="7085" y="6498"/>
                </a:cubicBezTo>
                <a:lnTo>
                  <a:pt x="6987" y="6498"/>
                </a:lnTo>
                <a:cubicBezTo>
                  <a:pt x="6925" y="6498"/>
                  <a:pt x="6900" y="6498"/>
                  <a:pt x="6863" y="6560"/>
                </a:cubicBezTo>
                <a:cubicBezTo>
                  <a:pt x="6843" y="6600"/>
                  <a:pt x="6856" y="6624"/>
                  <a:pt x="6827" y="6624"/>
                </a:cubicBezTo>
                <a:cubicBezTo>
                  <a:pt x="6820" y="6624"/>
                  <a:pt x="6812" y="6623"/>
                  <a:pt x="6802" y="6621"/>
                </a:cubicBezTo>
                <a:cubicBezTo>
                  <a:pt x="6759" y="6614"/>
                  <a:pt x="6708" y="6607"/>
                  <a:pt x="6682" y="6607"/>
                </a:cubicBezTo>
                <a:cubicBezTo>
                  <a:pt x="6663" y="6607"/>
                  <a:pt x="6658" y="6611"/>
                  <a:pt x="6679" y="6621"/>
                </a:cubicBezTo>
                <a:cubicBezTo>
                  <a:pt x="6728" y="6646"/>
                  <a:pt x="6777" y="6658"/>
                  <a:pt x="6826" y="6658"/>
                </a:cubicBezTo>
                <a:cubicBezTo>
                  <a:pt x="6863" y="6658"/>
                  <a:pt x="6888" y="6597"/>
                  <a:pt x="6937" y="6584"/>
                </a:cubicBezTo>
                <a:cubicBezTo>
                  <a:pt x="6973" y="6577"/>
                  <a:pt x="6996" y="6570"/>
                  <a:pt x="7000" y="6570"/>
                </a:cubicBezTo>
                <a:cubicBezTo>
                  <a:pt x="7003" y="6570"/>
                  <a:pt x="6995" y="6574"/>
                  <a:pt x="6974" y="6584"/>
                </a:cubicBezTo>
                <a:cubicBezTo>
                  <a:pt x="6913" y="6609"/>
                  <a:pt x="6913" y="6670"/>
                  <a:pt x="6888" y="6683"/>
                </a:cubicBezTo>
                <a:cubicBezTo>
                  <a:pt x="6851" y="6683"/>
                  <a:pt x="6802" y="6683"/>
                  <a:pt x="6814" y="6720"/>
                </a:cubicBezTo>
                <a:cubicBezTo>
                  <a:pt x="6826" y="6757"/>
                  <a:pt x="6863" y="6794"/>
                  <a:pt x="6826" y="6806"/>
                </a:cubicBezTo>
                <a:cubicBezTo>
                  <a:pt x="6813" y="6819"/>
                  <a:pt x="6799" y="6829"/>
                  <a:pt x="6786" y="6829"/>
                </a:cubicBezTo>
                <a:cubicBezTo>
                  <a:pt x="6775" y="6829"/>
                  <a:pt x="6764" y="6823"/>
                  <a:pt x="6752" y="6806"/>
                </a:cubicBezTo>
                <a:cubicBezTo>
                  <a:pt x="6734" y="6788"/>
                  <a:pt x="6710" y="6776"/>
                  <a:pt x="6683" y="6776"/>
                </a:cubicBezTo>
                <a:cubicBezTo>
                  <a:pt x="6674" y="6776"/>
                  <a:pt x="6664" y="6778"/>
                  <a:pt x="6654" y="6781"/>
                </a:cubicBezTo>
                <a:cubicBezTo>
                  <a:pt x="6605" y="6831"/>
                  <a:pt x="6555" y="6880"/>
                  <a:pt x="6518" y="6941"/>
                </a:cubicBezTo>
                <a:cubicBezTo>
                  <a:pt x="6481" y="6978"/>
                  <a:pt x="6444" y="7003"/>
                  <a:pt x="6481" y="7003"/>
                </a:cubicBezTo>
                <a:cubicBezTo>
                  <a:pt x="6518" y="7003"/>
                  <a:pt x="6531" y="7028"/>
                  <a:pt x="6506" y="7028"/>
                </a:cubicBezTo>
                <a:cubicBezTo>
                  <a:pt x="6469" y="7040"/>
                  <a:pt x="6457" y="7065"/>
                  <a:pt x="6432" y="7077"/>
                </a:cubicBezTo>
                <a:cubicBezTo>
                  <a:pt x="6407" y="7077"/>
                  <a:pt x="6334" y="7102"/>
                  <a:pt x="6383" y="7114"/>
                </a:cubicBezTo>
                <a:cubicBezTo>
                  <a:pt x="6420" y="7126"/>
                  <a:pt x="6432" y="7126"/>
                  <a:pt x="6432" y="7176"/>
                </a:cubicBezTo>
                <a:cubicBezTo>
                  <a:pt x="6432" y="7198"/>
                  <a:pt x="6440" y="7206"/>
                  <a:pt x="6454" y="7206"/>
                </a:cubicBezTo>
                <a:cubicBezTo>
                  <a:pt x="6477" y="7206"/>
                  <a:pt x="6516" y="7183"/>
                  <a:pt x="6555" y="7176"/>
                </a:cubicBezTo>
                <a:cubicBezTo>
                  <a:pt x="6617" y="7151"/>
                  <a:pt x="6728" y="7151"/>
                  <a:pt x="6715" y="7114"/>
                </a:cubicBezTo>
                <a:cubicBezTo>
                  <a:pt x="6715" y="7077"/>
                  <a:pt x="6691" y="7114"/>
                  <a:pt x="6679" y="7065"/>
                </a:cubicBezTo>
                <a:cubicBezTo>
                  <a:pt x="6672" y="7032"/>
                  <a:pt x="6672" y="7017"/>
                  <a:pt x="6680" y="7017"/>
                </a:cubicBezTo>
                <a:cubicBezTo>
                  <a:pt x="6686" y="7017"/>
                  <a:pt x="6698" y="7029"/>
                  <a:pt x="6715" y="7052"/>
                </a:cubicBezTo>
                <a:cubicBezTo>
                  <a:pt x="6765" y="7089"/>
                  <a:pt x="6826" y="7114"/>
                  <a:pt x="6777" y="7114"/>
                </a:cubicBezTo>
                <a:cubicBezTo>
                  <a:pt x="6740" y="7126"/>
                  <a:pt x="6777" y="7151"/>
                  <a:pt x="6728" y="7188"/>
                </a:cubicBezTo>
                <a:cubicBezTo>
                  <a:pt x="6691" y="7200"/>
                  <a:pt x="6666" y="7225"/>
                  <a:pt x="6642" y="7250"/>
                </a:cubicBezTo>
                <a:cubicBezTo>
                  <a:pt x="6628" y="7263"/>
                  <a:pt x="6611" y="7273"/>
                  <a:pt x="6596" y="7273"/>
                </a:cubicBezTo>
                <a:cubicBezTo>
                  <a:pt x="6584" y="7273"/>
                  <a:pt x="6573" y="7266"/>
                  <a:pt x="6568" y="7250"/>
                </a:cubicBezTo>
                <a:cubicBezTo>
                  <a:pt x="6555" y="7237"/>
                  <a:pt x="6546" y="7231"/>
                  <a:pt x="6538" y="7231"/>
                </a:cubicBezTo>
                <a:cubicBezTo>
                  <a:pt x="6531" y="7231"/>
                  <a:pt x="6525" y="7237"/>
                  <a:pt x="6518" y="7250"/>
                </a:cubicBezTo>
                <a:cubicBezTo>
                  <a:pt x="6494" y="7274"/>
                  <a:pt x="6469" y="7286"/>
                  <a:pt x="6432" y="7286"/>
                </a:cubicBezTo>
                <a:cubicBezTo>
                  <a:pt x="6407" y="7286"/>
                  <a:pt x="6395" y="7274"/>
                  <a:pt x="6383" y="7237"/>
                </a:cubicBezTo>
                <a:cubicBezTo>
                  <a:pt x="6374" y="7219"/>
                  <a:pt x="6371" y="7182"/>
                  <a:pt x="6356" y="7182"/>
                </a:cubicBezTo>
                <a:cubicBezTo>
                  <a:pt x="6351" y="7182"/>
                  <a:pt x="6344" y="7187"/>
                  <a:pt x="6334" y="7200"/>
                </a:cubicBezTo>
                <a:cubicBezTo>
                  <a:pt x="6309" y="7250"/>
                  <a:pt x="6309" y="7311"/>
                  <a:pt x="6272" y="7311"/>
                </a:cubicBezTo>
                <a:cubicBezTo>
                  <a:pt x="6223" y="7311"/>
                  <a:pt x="6198" y="7311"/>
                  <a:pt x="6210" y="7250"/>
                </a:cubicBezTo>
                <a:cubicBezTo>
                  <a:pt x="6226" y="7202"/>
                  <a:pt x="6227" y="7175"/>
                  <a:pt x="6218" y="7175"/>
                </a:cubicBezTo>
                <a:cubicBezTo>
                  <a:pt x="6214" y="7175"/>
                  <a:pt x="6207" y="7183"/>
                  <a:pt x="6198" y="7200"/>
                </a:cubicBezTo>
                <a:cubicBezTo>
                  <a:pt x="6186" y="7237"/>
                  <a:pt x="6173" y="7274"/>
                  <a:pt x="6173" y="7311"/>
                </a:cubicBezTo>
                <a:cubicBezTo>
                  <a:pt x="6152" y="7354"/>
                  <a:pt x="6196" y="7387"/>
                  <a:pt x="6159" y="7387"/>
                </a:cubicBezTo>
                <a:cubicBezTo>
                  <a:pt x="6153" y="7387"/>
                  <a:pt x="6146" y="7387"/>
                  <a:pt x="6136" y="7385"/>
                </a:cubicBezTo>
                <a:cubicBezTo>
                  <a:pt x="6110" y="7377"/>
                  <a:pt x="6091" y="7375"/>
                  <a:pt x="6078" y="7375"/>
                </a:cubicBezTo>
                <a:cubicBezTo>
                  <a:pt x="6048" y="7375"/>
                  <a:pt x="6043" y="7389"/>
                  <a:pt x="6026" y="7397"/>
                </a:cubicBezTo>
                <a:cubicBezTo>
                  <a:pt x="6013" y="7422"/>
                  <a:pt x="6026" y="7447"/>
                  <a:pt x="6038" y="7496"/>
                </a:cubicBezTo>
                <a:cubicBezTo>
                  <a:pt x="6044" y="7516"/>
                  <a:pt x="6037" y="7528"/>
                  <a:pt x="6027" y="7528"/>
                </a:cubicBezTo>
                <a:cubicBezTo>
                  <a:pt x="6018" y="7528"/>
                  <a:pt x="6007" y="7519"/>
                  <a:pt x="6001" y="7496"/>
                </a:cubicBezTo>
                <a:cubicBezTo>
                  <a:pt x="5989" y="7447"/>
                  <a:pt x="6026" y="7422"/>
                  <a:pt x="5989" y="7422"/>
                </a:cubicBezTo>
                <a:cubicBezTo>
                  <a:pt x="5979" y="7419"/>
                  <a:pt x="5969" y="7417"/>
                  <a:pt x="5959" y="7417"/>
                </a:cubicBezTo>
                <a:cubicBezTo>
                  <a:pt x="5932" y="7417"/>
                  <a:pt x="5905" y="7429"/>
                  <a:pt x="5878" y="7447"/>
                </a:cubicBezTo>
                <a:cubicBezTo>
                  <a:pt x="5841" y="7471"/>
                  <a:pt x="5791" y="7447"/>
                  <a:pt x="5791" y="7508"/>
                </a:cubicBezTo>
                <a:cubicBezTo>
                  <a:pt x="5791" y="7558"/>
                  <a:pt x="5754" y="7570"/>
                  <a:pt x="5816" y="7570"/>
                </a:cubicBezTo>
                <a:cubicBezTo>
                  <a:pt x="5849" y="7570"/>
                  <a:pt x="5871" y="7581"/>
                  <a:pt x="5896" y="7581"/>
                </a:cubicBezTo>
                <a:cubicBezTo>
                  <a:pt x="5909" y="7581"/>
                  <a:pt x="5923" y="7578"/>
                  <a:pt x="5939" y="7570"/>
                </a:cubicBezTo>
                <a:cubicBezTo>
                  <a:pt x="5979" y="7560"/>
                  <a:pt x="6003" y="7542"/>
                  <a:pt x="6024" y="7542"/>
                </a:cubicBezTo>
                <a:cubicBezTo>
                  <a:pt x="6028" y="7542"/>
                  <a:pt x="6033" y="7543"/>
                  <a:pt x="6038" y="7545"/>
                </a:cubicBezTo>
                <a:cubicBezTo>
                  <a:pt x="6045" y="7559"/>
                  <a:pt x="6059" y="7569"/>
                  <a:pt x="6074" y="7569"/>
                </a:cubicBezTo>
                <a:cubicBezTo>
                  <a:pt x="6087" y="7569"/>
                  <a:pt x="6101" y="7562"/>
                  <a:pt x="6112" y="7545"/>
                </a:cubicBezTo>
                <a:cubicBezTo>
                  <a:pt x="6124" y="7527"/>
                  <a:pt x="6139" y="7518"/>
                  <a:pt x="6147" y="7518"/>
                </a:cubicBezTo>
                <a:cubicBezTo>
                  <a:pt x="6155" y="7518"/>
                  <a:pt x="6155" y="7527"/>
                  <a:pt x="6136" y="7545"/>
                </a:cubicBezTo>
                <a:cubicBezTo>
                  <a:pt x="6120" y="7578"/>
                  <a:pt x="6109" y="7589"/>
                  <a:pt x="6089" y="7589"/>
                </a:cubicBezTo>
                <a:cubicBezTo>
                  <a:pt x="6079" y="7589"/>
                  <a:pt x="6067" y="7586"/>
                  <a:pt x="6050" y="7582"/>
                </a:cubicBezTo>
                <a:cubicBezTo>
                  <a:pt x="6032" y="7576"/>
                  <a:pt x="6010" y="7573"/>
                  <a:pt x="5989" y="7573"/>
                </a:cubicBezTo>
                <a:cubicBezTo>
                  <a:pt x="5967" y="7573"/>
                  <a:pt x="5945" y="7576"/>
                  <a:pt x="5927" y="7582"/>
                </a:cubicBezTo>
                <a:cubicBezTo>
                  <a:pt x="5903" y="7606"/>
                  <a:pt x="5875" y="7614"/>
                  <a:pt x="5845" y="7614"/>
                </a:cubicBezTo>
                <a:cubicBezTo>
                  <a:pt x="5827" y="7614"/>
                  <a:pt x="5809" y="7611"/>
                  <a:pt x="5791" y="7607"/>
                </a:cubicBezTo>
                <a:cubicBezTo>
                  <a:pt x="5764" y="7601"/>
                  <a:pt x="5726" y="7596"/>
                  <a:pt x="5693" y="7596"/>
                </a:cubicBezTo>
                <a:cubicBezTo>
                  <a:pt x="5653" y="7596"/>
                  <a:pt x="5619" y="7604"/>
                  <a:pt x="5619" y="7631"/>
                </a:cubicBezTo>
                <a:cubicBezTo>
                  <a:pt x="5611" y="7664"/>
                  <a:pt x="5619" y="7664"/>
                  <a:pt x="5640" y="7664"/>
                </a:cubicBezTo>
                <a:cubicBezTo>
                  <a:pt x="5650" y="7664"/>
                  <a:pt x="5664" y="7664"/>
                  <a:pt x="5681" y="7668"/>
                </a:cubicBezTo>
                <a:cubicBezTo>
                  <a:pt x="5742" y="7681"/>
                  <a:pt x="5791" y="7705"/>
                  <a:pt x="5791" y="7767"/>
                </a:cubicBezTo>
                <a:cubicBezTo>
                  <a:pt x="5791" y="7817"/>
                  <a:pt x="5780" y="7867"/>
                  <a:pt x="5769" y="7867"/>
                </a:cubicBezTo>
                <a:cubicBezTo>
                  <a:pt x="5764" y="7867"/>
                  <a:pt x="5758" y="7856"/>
                  <a:pt x="5754" y="7829"/>
                </a:cubicBezTo>
                <a:cubicBezTo>
                  <a:pt x="5754" y="7755"/>
                  <a:pt x="5767" y="7718"/>
                  <a:pt x="5717" y="7705"/>
                </a:cubicBezTo>
                <a:cubicBezTo>
                  <a:pt x="5682" y="7705"/>
                  <a:pt x="5659" y="7697"/>
                  <a:pt x="5646" y="7697"/>
                </a:cubicBezTo>
                <a:cubicBezTo>
                  <a:pt x="5636" y="7697"/>
                  <a:pt x="5631" y="7702"/>
                  <a:pt x="5631" y="7718"/>
                </a:cubicBezTo>
                <a:cubicBezTo>
                  <a:pt x="5622" y="7756"/>
                  <a:pt x="5620" y="7824"/>
                  <a:pt x="5619" y="7824"/>
                </a:cubicBezTo>
                <a:cubicBezTo>
                  <a:pt x="5619" y="7824"/>
                  <a:pt x="5619" y="7818"/>
                  <a:pt x="5619" y="7804"/>
                </a:cubicBezTo>
                <a:cubicBezTo>
                  <a:pt x="5607" y="7742"/>
                  <a:pt x="5631" y="7718"/>
                  <a:pt x="5607" y="7681"/>
                </a:cubicBezTo>
                <a:cubicBezTo>
                  <a:pt x="5588" y="7653"/>
                  <a:pt x="5598" y="7603"/>
                  <a:pt x="5592" y="7603"/>
                </a:cubicBezTo>
                <a:lnTo>
                  <a:pt x="5592" y="7603"/>
                </a:lnTo>
                <a:cubicBezTo>
                  <a:pt x="5591" y="7603"/>
                  <a:pt x="5588" y="7608"/>
                  <a:pt x="5582" y="7619"/>
                </a:cubicBezTo>
                <a:cubicBezTo>
                  <a:pt x="5557" y="7668"/>
                  <a:pt x="5533" y="7681"/>
                  <a:pt x="5533" y="7718"/>
                </a:cubicBezTo>
                <a:cubicBezTo>
                  <a:pt x="5533" y="7755"/>
                  <a:pt x="5508" y="7829"/>
                  <a:pt x="5533" y="7829"/>
                </a:cubicBezTo>
                <a:cubicBezTo>
                  <a:pt x="5542" y="7829"/>
                  <a:pt x="5551" y="7849"/>
                  <a:pt x="5545" y="7849"/>
                </a:cubicBezTo>
                <a:cubicBezTo>
                  <a:pt x="5543" y="7849"/>
                  <a:pt x="5539" y="7847"/>
                  <a:pt x="5533" y="7841"/>
                </a:cubicBezTo>
                <a:cubicBezTo>
                  <a:pt x="5508" y="7816"/>
                  <a:pt x="5496" y="7816"/>
                  <a:pt x="5471" y="7767"/>
                </a:cubicBezTo>
                <a:cubicBezTo>
                  <a:pt x="5466" y="7746"/>
                  <a:pt x="5465" y="7739"/>
                  <a:pt x="5463" y="7739"/>
                </a:cubicBezTo>
                <a:cubicBezTo>
                  <a:pt x="5460" y="7739"/>
                  <a:pt x="5455" y="7753"/>
                  <a:pt x="5434" y="7767"/>
                </a:cubicBezTo>
                <a:cubicBezTo>
                  <a:pt x="5409" y="7779"/>
                  <a:pt x="5422" y="7841"/>
                  <a:pt x="5385" y="7841"/>
                </a:cubicBezTo>
                <a:cubicBezTo>
                  <a:pt x="5336" y="7841"/>
                  <a:pt x="5286" y="7878"/>
                  <a:pt x="5286" y="7890"/>
                </a:cubicBezTo>
                <a:cubicBezTo>
                  <a:pt x="5286" y="7915"/>
                  <a:pt x="5311" y="7927"/>
                  <a:pt x="5286" y="7952"/>
                </a:cubicBezTo>
                <a:cubicBezTo>
                  <a:pt x="5262" y="7976"/>
                  <a:pt x="5274" y="8026"/>
                  <a:pt x="5286" y="8026"/>
                </a:cubicBezTo>
                <a:cubicBezTo>
                  <a:pt x="5292" y="8026"/>
                  <a:pt x="5311" y="8023"/>
                  <a:pt x="5331" y="8023"/>
                </a:cubicBezTo>
                <a:cubicBezTo>
                  <a:pt x="5351" y="8023"/>
                  <a:pt x="5372" y="8026"/>
                  <a:pt x="5385" y="8038"/>
                </a:cubicBezTo>
                <a:cubicBezTo>
                  <a:pt x="5406" y="8059"/>
                  <a:pt x="5446" y="8090"/>
                  <a:pt x="5432" y="8090"/>
                </a:cubicBezTo>
                <a:cubicBezTo>
                  <a:pt x="5430" y="8090"/>
                  <a:pt x="5427" y="8089"/>
                  <a:pt x="5422" y="8087"/>
                </a:cubicBezTo>
                <a:cubicBezTo>
                  <a:pt x="5412" y="8085"/>
                  <a:pt x="5405" y="8084"/>
                  <a:pt x="5398" y="8084"/>
                </a:cubicBezTo>
                <a:cubicBezTo>
                  <a:pt x="5371" y="8084"/>
                  <a:pt x="5365" y="8102"/>
                  <a:pt x="5336" y="8112"/>
                </a:cubicBezTo>
                <a:cubicBezTo>
                  <a:pt x="5299" y="8124"/>
                  <a:pt x="5274" y="8174"/>
                  <a:pt x="5286" y="8186"/>
                </a:cubicBezTo>
                <a:cubicBezTo>
                  <a:pt x="5311" y="8211"/>
                  <a:pt x="5336" y="8223"/>
                  <a:pt x="5360" y="8235"/>
                </a:cubicBezTo>
                <a:cubicBezTo>
                  <a:pt x="5397" y="8235"/>
                  <a:pt x="5434" y="8235"/>
                  <a:pt x="5459" y="8211"/>
                </a:cubicBezTo>
                <a:cubicBezTo>
                  <a:pt x="5470" y="8203"/>
                  <a:pt x="5484" y="8200"/>
                  <a:pt x="5496" y="8200"/>
                </a:cubicBezTo>
                <a:cubicBezTo>
                  <a:pt x="5525" y="8200"/>
                  <a:pt x="5544" y="8218"/>
                  <a:pt x="5483" y="8235"/>
                </a:cubicBezTo>
                <a:cubicBezTo>
                  <a:pt x="5409" y="8248"/>
                  <a:pt x="5446" y="8248"/>
                  <a:pt x="5385" y="8272"/>
                </a:cubicBezTo>
                <a:cubicBezTo>
                  <a:pt x="5336" y="8272"/>
                  <a:pt x="5299" y="8309"/>
                  <a:pt x="5274" y="8346"/>
                </a:cubicBezTo>
                <a:cubicBezTo>
                  <a:pt x="5262" y="8371"/>
                  <a:pt x="5274" y="8383"/>
                  <a:pt x="5336" y="8395"/>
                </a:cubicBezTo>
                <a:cubicBezTo>
                  <a:pt x="5385" y="8408"/>
                  <a:pt x="5434" y="8408"/>
                  <a:pt x="5446" y="8457"/>
                </a:cubicBezTo>
                <a:cubicBezTo>
                  <a:pt x="5446" y="8485"/>
                  <a:pt x="5446" y="8535"/>
                  <a:pt x="5435" y="8535"/>
                </a:cubicBezTo>
                <a:cubicBezTo>
                  <a:pt x="5432" y="8535"/>
                  <a:pt x="5428" y="8530"/>
                  <a:pt x="5422" y="8519"/>
                </a:cubicBezTo>
                <a:cubicBezTo>
                  <a:pt x="5411" y="8475"/>
                  <a:pt x="5419" y="8430"/>
                  <a:pt x="5386" y="8430"/>
                </a:cubicBezTo>
                <a:cubicBezTo>
                  <a:pt x="5382" y="8430"/>
                  <a:pt x="5378" y="8431"/>
                  <a:pt x="5372" y="8432"/>
                </a:cubicBezTo>
                <a:cubicBezTo>
                  <a:pt x="5323" y="8432"/>
                  <a:pt x="5336" y="8457"/>
                  <a:pt x="5311" y="8482"/>
                </a:cubicBezTo>
                <a:cubicBezTo>
                  <a:pt x="5286" y="8519"/>
                  <a:pt x="5286" y="8556"/>
                  <a:pt x="5311" y="8593"/>
                </a:cubicBezTo>
                <a:cubicBezTo>
                  <a:pt x="5336" y="8617"/>
                  <a:pt x="5360" y="8617"/>
                  <a:pt x="5397" y="8617"/>
                </a:cubicBezTo>
                <a:cubicBezTo>
                  <a:pt x="5422" y="8617"/>
                  <a:pt x="5446" y="8630"/>
                  <a:pt x="5459" y="8642"/>
                </a:cubicBezTo>
                <a:cubicBezTo>
                  <a:pt x="5473" y="8656"/>
                  <a:pt x="5488" y="8662"/>
                  <a:pt x="5502" y="8662"/>
                </a:cubicBezTo>
                <a:cubicBezTo>
                  <a:pt x="5512" y="8662"/>
                  <a:pt x="5522" y="8659"/>
                  <a:pt x="5533" y="8654"/>
                </a:cubicBezTo>
                <a:cubicBezTo>
                  <a:pt x="5570" y="8642"/>
                  <a:pt x="5570" y="8642"/>
                  <a:pt x="5594" y="8593"/>
                </a:cubicBezTo>
                <a:cubicBezTo>
                  <a:pt x="5603" y="8556"/>
                  <a:pt x="5612" y="8534"/>
                  <a:pt x="5631" y="8534"/>
                </a:cubicBezTo>
                <a:cubicBezTo>
                  <a:pt x="5638" y="8534"/>
                  <a:pt x="5646" y="8537"/>
                  <a:pt x="5656" y="8543"/>
                </a:cubicBezTo>
                <a:cubicBezTo>
                  <a:pt x="5656" y="8543"/>
                  <a:pt x="5631" y="8543"/>
                  <a:pt x="5619" y="8580"/>
                </a:cubicBezTo>
                <a:cubicBezTo>
                  <a:pt x="5594" y="8642"/>
                  <a:pt x="5557" y="8703"/>
                  <a:pt x="5533" y="8703"/>
                </a:cubicBezTo>
                <a:lnTo>
                  <a:pt x="5459" y="8703"/>
                </a:lnTo>
                <a:cubicBezTo>
                  <a:pt x="5434" y="8703"/>
                  <a:pt x="5520" y="8740"/>
                  <a:pt x="5545" y="8753"/>
                </a:cubicBezTo>
                <a:cubicBezTo>
                  <a:pt x="5559" y="8767"/>
                  <a:pt x="5561" y="8781"/>
                  <a:pt x="5551" y="8781"/>
                </a:cubicBezTo>
                <a:cubicBezTo>
                  <a:pt x="5543" y="8781"/>
                  <a:pt x="5529" y="8774"/>
                  <a:pt x="5508" y="8753"/>
                </a:cubicBezTo>
                <a:cubicBezTo>
                  <a:pt x="5492" y="8740"/>
                  <a:pt x="5479" y="8735"/>
                  <a:pt x="5471" y="8735"/>
                </a:cubicBezTo>
                <a:cubicBezTo>
                  <a:pt x="5455" y="8735"/>
                  <a:pt x="5455" y="8757"/>
                  <a:pt x="5471" y="8790"/>
                </a:cubicBezTo>
                <a:cubicBezTo>
                  <a:pt x="5483" y="8851"/>
                  <a:pt x="5533" y="8839"/>
                  <a:pt x="5557" y="8851"/>
                </a:cubicBezTo>
                <a:cubicBezTo>
                  <a:pt x="5594" y="8864"/>
                  <a:pt x="5656" y="8888"/>
                  <a:pt x="5594" y="8888"/>
                </a:cubicBezTo>
                <a:cubicBezTo>
                  <a:pt x="5557" y="8888"/>
                  <a:pt x="5520" y="8876"/>
                  <a:pt x="5483" y="8864"/>
                </a:cubicBezTo>
                <a:cubicBezTo>
                  <a:pt x="5472" y="8864"/>
                  <a:pt x="5457" y="8869"/>
                  <a:pt x="5441" y="8869"/>
                </a:cubicBezTo>
                <a:cubicBezTo>
                  <a:pt x="5422" y="8869"/>
                  <a:pt x="5404" y="8861"/>
                  <a:pt x="5397" y="8827"/>
                </a:cubicBezTo>
                <a:cubicBezTo>
                  <a:pt x="5378" y="8778"/>
                  <a:pt x="5397" y="8698"/>
                  <a:pt x="5387" y="8698"/>
                </a:cubicBezTo>
                <a:cubicBezTo>
                  <a:pt x="5385" y="8698"/>
                  <a:pt x="5380" y="8703"/>
                  <a:pt x="5372" y="8716"/>
                </a:cubicBezTo>
                <a:cubicBezTo>
                  <a:pt x="5348" y="8753"/>
                  <a:pt x="5336" y="8802"/>
                  <a:pt x="5336" y="8839"/>
                </a:cubicBezTo>
                <a:cubicBezTo>
                  <a:pt x="5336" y="8876"/>
                  <a:pt x="5409" y="8888"/>
                  <a:pt x="5372" y="8913"/>
                </a:cubicBezTo>
                <a:cubicBezTo>
                  <a:pt x="5348" y="8925"/>
                  <a:pt x="5336" y="8962"/>
                  <a:pt x="5336" y="8999"/>
                </a:cubicBezTo>
                <a:cubicBezTo>
                  <a:pt x="5336" y="9013"/>
                  <a:pt x="5336" y="9023"/>
                  <a:pt x="5342" y="9023"/>
                </a:cubicBezTo>
                <a:cubicBezTo>
                  <a:pt x="5347" y="9023"/>
                  <a:pt x="5356" y="9016"/>
                  <a:pt x="5372" y="8999"/>
                </a:cubicBezTo>
                <a:cubicBezTo>
                  <a:pt x="5397" y="8975"/>
                  <a:pt x="5413" y="8975"/>
                  <a:pt x="5423" y="8975"/>
                </a:cubicBezTo>
                <a:cubicBezTo>
                  <a:pt x="5434" y="8975"/>
                  <a:pt x="5440" y="8975"/>
                  <a:pt x="5446" y="8950"/>
                </a:cubicBezTo>
                <a:cubicBezTo>
                  <a:pt x="5454" y="8921"/>
                  <a:pt x="5461" y="8909"/>
                  <a:pt x="5466" y="8909"/>
                </a:cubicBezTo>
                <a:cubicBezTo>
                  <a:pt x="5469" y="8909"/>
                  <a:pt x="5471" y="8915"/>
                  <a:pt x="5471" y="8925"/>
                </a:cubicBezTo>
                <a:cubicBezTo>
                  <a:pt x="5471" y="8950"/>
                  <a:pt x="5471" y="8962"/>
                  <a:pt x="5508" y="8962"/>
                </a:cubicBezTo>
                <a:cubicBezTo>
                  <a:pt x="5520" y="8950"/>
                  <a:pt x="5533" y="8950"/>
                  <a:pt x="5545" y="8938"/>
                </a:cubicBezTo>
                <a:cubicBezTo>
                  <a:pt x="5553" y="8929"/>
                  <a:pt x="5567" y="8904"/>
                  <a:pt x="5576" y="8904"/>
                </a:cubicBezTo>
                <a:cubicBezTo>
                  <a:pt x="5579" y="8904"/>
                  <a:pt x="5582" y="8909"/>
                  <a:pt x="5582" y="8925"/>
                </a:cubicBezTo>
                <a:cubicBezTo>
                  <a:pt x="5582" y="8944"/>
                  <a:pt x="5579" y="8944"/>
                  <a:pt x="5577" y="8944"/>
                </a:cubicBezTo>
                <a:cubicBezTo>
                  <a:pt x="5576" y="8944"/>
                  <a:pt x="5576" y="8944"/>
                  <a:pt x="5582" y="8962"/>
                </a:cubicBezTo>
                <a:cubicBezTo>
                  <a:pt x="5594" y="8999"/>
                  <a:pt x="5570" y="9011"/>
                  <a:pt x="5545" y="9024"/>
                </a:cubicBezTo>
                <a:cubicBezTo>
                  <a:pt x="5508" y="9036"/>
                  <a:pt x="5508" y="9085"/>
                  <a:pt x="5533" y="9110"/>
                </a:cubicBezTo>
                <a:cubicBezTo>
                  <a:pt x="5540" y="9125"/>
                  <a:pt x="5557" y="9136"/>
                  <a:pt x="5569" y="9136"/>
                </a:cubicBezTo>
                <a:cubicBezTo>
                  <a:pt x="5577" y="9136"/>
                  <a:pt x="5582" y="9132"/>
                  <a:pt x="5582" y="9122"/>
                </a:cubicBezTo>
                <a:cubicBezTo>
                  <a:pt x="5585" y="9113"/>
                  <a:pt x="5590" y="9109"/>
                  <a:pt x="5595" y="9109"/>
                </a:cubicBezTo>
                <a:cubicBezTo>
                  <a:pt x="5609" y="9109"/>
                  <a:pt x="5621" y="9138"/>
                  <a:pt x="5594" y="9147"/>
                </a:cubicBezTo>
                <a:cubicBezTo>
                  <a:pt x="5577" y="9156"/>
                  <a:pt x="5553" y="9164"/>
                  <a:pt x="5532" y="9164"/>
                </a:cubicBezTo>
                <a:cubicBezTo>
                  <a:pt x="5523" y="9164"/>
                  <a:pt x="5515" y="9163"/>
                  <a:pt x="5508" y="9159"/>
                </a:cubicBezTo>
                <a:cubicBezTo>
                  <a:pt x="5446" y="9159"/>
                  <a:pt x="5434" y="9196"/>
                  <a:pt x="5422" y="9233"/>
                </a:cubicBezTo>
                <a:cubicBezTo>
                  <a:pt x="5409" y="9258"/>
                  <a:pt x="5446" y="9283"/>
                  <a:pt x="5471" y="9283"/>
                </a:cubicBezTo>
                <a:cubicBezTo>
                  <a:pt x="5496" y="9295"/>
                  <a:pt x="5545" y="9356"/>
                  <a:pt x="5619" y="9393"/>
                </a:cubicBezTo>
                <a:cubicBezTo>
                  <a:pt x="5637" y="9404"/>
                  <a:pt x="5651" y="9408"/>
                  <a:pt x="5662" y="9408"/>
                </a:cubicBezTo>
                <a:cubicBezTo>
                  <a:pt x="5681" y="9408"/>
                  <a:pt x="5692" y="9399"/>
                  <a:pt x="5702" y="9399"/>
                </a:cubicBezTo>
                <a:cubicBezTo>
                  <a:pt x="5707" y="9399"/>
                  <a:pt x="5712" y="9400"/>
                  <a:pt x="5717" y="9406"/>
                </a:cubicBezTo>
                <a:cubicBezTo>
                  <a:pt x="5742" y="9430"/>
                  <a:pt x="5767" y="9455"/>
                  <a:pt x="5791" y="9467"/>
                </a:cubicBezTo>
                <a:cubicBezTo>
                  <a:pt x="5828" y="9474"/>
                  <a:pt x="5865" y="9477"/>
                  <a:pt x="5902" y="9477"/>
                </a:cubicBezTo>
                <a:cubicBezTo>
                  <a:pt x="5939" y="9477"/>
                  <a:pt x="5976" y="9474"/>
                  <a:pt x="6013" y="9467"/>
                </a:cubicBezTo>
                <a:cubicBezTo>
                  <a:pt x="6062" y="9430"/>
                  <a:pt x="6223" y="9295"/>
                  <a:pt x="6297" y="9246"/>
                </a:cubicBezTo>
                <a:cubicBezTo>
                  <a:pt x="6370" y="9196"/>
                  <a:pt x="6346" y="9159"/>
                  <a:pt x="6420" y="9110"/>
                </a:cubicBezTo>
                <a:cubicBezTo>
                  <a:pt x="6506" y="9061"/>
                  <a:pt x="6543" y="9073"/>
                  <a:pt x="6568" y="8999"/>
                </a:cubicBezTo>
                <a:cubicBezTo>
                  <a:pt x="6592" y="8925"/>
                  <a:pt x="6592" y="8876"/>
                  <a:pt x="6605" y="8851"/>
                </a:cubicBezTo>
                <a:cubicBezTo>
                  <a:pt x="6609" y="8843"/>
                  <a:pt x="6611" y="8838"/>
                  <a:pt x="6614" y="8838"/>
                </a:cubicBezTo>
                <a:cubicBezTo>
                  <a:pt x="6619" y="8838"/>
                  <a:pt x="6625" y="8862"/>
                  <a:pt x="6642" y="8938"/>
                </a:cubicBezTo>
                <a:cubicBezTo>
                  <a:pt x="6654" y="9048"/>
                  <a:pt x="6728" y="8999"/>
                  <a:pt x="6740" y="9036"/>
                </a:cubicBezTo>
                <a:cubicBezTo>
                  <a:pt x="6752" y="9073"/>
                  <a:pt x="6715" y="9048"/>
                  <a:pt x="6740" y="9135"/>
                </a:cubicBezTo>
                <a:cubicBezTo>
                  <a:pt x="6765" y="9209"/>
                  <a:pt x="6777" y="9184"/>
                  <a:pt x="6777" y="9258"/>
                </a:cubicBezTo>
                <a:cubicBezTo>
                  <a:pt x="6777" y="9332"/>
                  <a:pt x="6900" y="9393"/>
                  <a:pt x="6900" y="9455"/>
                </a:cubicBezTo>
                <a:cubicBezTo>
                  <a:pt x="6913" y="9504"/>
                  <a:pt x="6876" y="9529"/>
                  <a:pt x="6900" y="9578"/>
                </a:cubicBezTo>
                <a:cubicBezTo>
                  <a:pt x="6937" y="9701"/>
                  <a:pt x="6987" y="9825"/>
                  <a:pt x="7036" y="9948"/>
                </a:cubicBezTo>
                <a:cubicBezTo>
                  <a:pt x="7073" y="9973"/>
                  <a:pt x="7159" y="10034"/>
                  <a:pt x="7147" y="10071"/>
                </a:cubicBezTo>
                <a:cubicBezTo>
                  <a:pt x="7134" y="10133"/>
                  <a:pt x="7134" y="10194"/>
                  <a:pt x="7134" y="10256"/>
                </a:cubicBezTo>
                <a:cubicBezTo>
                  <a:pt x="7147" y="10281"/>
                  <a:pt x="7159" y="10355"/>
                  <a:pt x="7184" y="10416"/>
                </a:cubicBezTo>
                <a:cubicBezTo>
                  <a:pt x="7208" y="10478"/>
                  <a:pt x="7147" y="10527"/>
                  <a:pt x="7245" y="10527"/>
                </a:cubicBezTo>
                <a:cubicBezTo>
                  <a:pt x="7298" y="10527"/>
                  <a:pt x="7361" y="10541"/>
                  <a:pt x="7407" y="10541"/>
                </a:cubicBezTo>
                <a:cubicBezTo>
                  <a:pt x="7446" y="10541"/>
                  <a:pt x="7473" y="10530"/>
                  <a:pt x="7467" y="10490"/>
                </a:cubicBezTo>
                <a:cubicBezTo>
                  <a:pt x="7455" y="10404"/>
                  <a:pt x="7442" y="10293"/>
                  <a:pt x="7516" y="10281"/>
                </a:cubicBezTo>
                <a:cubicBezTo>
                  <a:pt x="7578" y="10281"/>
                  <a:pt x="7590" y="10231"/>
                  <a:pt x="7652" y="10231"/>
                </a:cubicBezTo>
                <a:cubicBezTo>
                  <a:pt x="7698" y="10231"/>
                  <a:pt x="7758" y="10273"/>
                  <a:pt x="7801" y="10273"/>
                </a:cubicBezTo>
                <a:cubicBezTo>
                  <a:pt x="7815" y="10273"/>
                  <a:pt x="7828" y="10268"/>
                  <a:pt x="7837" y="10256"/>
                </a:cubicBezTo>
                <a:cubicBezTo>
                  <a:pt x="7874" y="10207"/>
                  <a:pt x="7886" y="10133"/>
                  <a:pt x="7911" y="10083"/>
                </a:cubicBezTo>
                <a:cubicBezTo>
                  <a:pt x="7960" y="9936"/>
                  <a:pt x="7997" y="9775"/>
                  <a:pt x="8009" y="9603"/>
                </a:cubicBezTo>
                <a:cubicBezTo>
                  <a:pt x="8022" y="9529"/>
                  <a:pt x="8009" y="9455"/>
                  <a:pt x="7997" y="9369"/>
                </a:cubicBezTo>
                <a:cubicBezTo>
                  <a:pt x="7972" y="9320"/>
                  <a:pt x="7923" y="9270"/>
                  <a:pt x="7997" y="9270"/>
                </a:cubicBezTo>
                <a:cubicBezTo>
                  <a:pt x="8083" y="9246"/>
                  <a:pt x="8169" y="9196"/>
                  <a:pt x="8243" y="9135"/>
                </a:cubicBezTo>
                <a:cubicBezTo>
                  <a:pt x="8280" y="9098"/>
                  <a:pt x="8268" y="9085"/>
                  <a:pt x="8256" y="9061"/>
                </a:cubicBezTo>
                <a:cubicBezTo>
                  <a:pt x="8256" y="9055"/>
                  <a:pt x="8268" y="9055"/>
                  <a:pt x="8286" y="9055"/>
                </a:cubicBezTo>
                <a:cubicBezTo>
                  <a:pt x="8305" y="9055"/>
                  <a:pt x="8330" y="9055"/>
                  <a:pt x="8354" y="9048"/>
                </a:cubicBezTo>
                <a:cubicBezTo>
                  <a:pt x="8391" y="9036"/>
                  <a:pt x="8440" y="8975"/>
                  <a:pt x="8391" y="8950"/>
                </a:cubicBezTo>
                <a:cubicBezTo>
                  <a:pt x="8342" y="8913"/>
                  <a:pt x="8342" y="8925"/>
                  <a:pt x="8391" y="8876"/>
                </a:cubicBezTo>
                <a:cubicBezTo>
                  <a:pt x="8440" y="8839"/>
                  <a:pt x="8564" y="8777"/>
                  <a:pt x="8514" y="8716"/>
                </a:cubicBezTo>
                <a:cubicBezTo>
                  <a:pt x="8428" y="8617"/>
                  <a:pt x="8342" y="8519"/>
                  <a:pt x="8243" y="8445"/>
                </a:cubicBezTo>
                <a:cubicBezTo>
                  <a:pt x="8157" y="8383"/>
                  <a:pt x="8132" y="8383"/>
                  <a:pt x="8120" y="8297"/>
                </a:cubicBezTo>
                <a:cubicBezTo>
                  <a:pt x="8108" y="8161"/>
                  <a:pt x="8120" y="8013"/>
                  <a:pt x="8169" y="7866"/>
                </a:cubicBezTo>
                <a:cubicBezTo>
                  <a:pt x="8219" y="7742"/>
                  <a:pt x="8231" y="7742"/>
                  <a:pt x="8182" y="7705"/>
                </a:cubicBezTo>
                <a:cubicBezTo>
                  <a:pt x="8145" y="7668"/>
                  <a:pt x="8108" y="7656"/>
                  <a:pt x="8169" y="7607"/>
                </a:cubicBezTo>
                <a:cubicBezTo>
                  <a:pt x="8243" y="7558"/>
                  <a:pt x="8317" y="7496"/>
                  <a:pt x="8354" y="7422"/>
                </a:cubicBezTo>
                <a:cubicBezTo>
                  <a:pt x="8404" y="7348"/>
                  <a:pt x="8465" y="7286"/>
                  <a:pt x="8551" y="7250"/>
                </a:cubicBezTo>
                <a:cubicBezTo>
                  <a:pt x="8650" y="7200"/>
                  <a:pt x="8749" y="7126"/>
                  <a:pt x="8835" y="7052"/>
                </a:cubicBezTo>
                <a:cubicBezTo>
                  <a:pt x="8896" y="6991"/>
                  <a:pt x="8933" y="6978"/>
                  <a:pt x="8995" y="6917"/>
                </a:cubicBezTo>
                <a:cubicBezTo>
                  <a:pt x="9057" y="6880"/>
                  <a:pt x="9094" y="6806"/>
                  <a:pt x="9094" y="6744"/>
                </a:cubicBezTo>
                <a:cubicBezTo>
                  <a:pt x="9094" y="6707"/>
                  <a:pt x="9081" y="6707"/>
                  <a:pt x="9032" y="6633"/>
                </a:cubicBezTo>
                <a:cubicBezTo>
                  <a:pt x="8995" y="6560"/>
                  <a:pt x="9032" y="6523"/>
                  <a:pt x="9044" y="6498"/>
                </a:cubicBezTo>
                <a:cubicBezTo>
                  <a:pt x="9069" y="6486"/>
                  <a:pt x="9217" y="6449"/>
                  <a:pt x="9167" y="6387"/>
                </a:cubicBezTo>
                <a:cubicBezTo>
                  <a:pt x="9130" y="6338"/>
                  <a:pt x="9106" y="6301"/>
                  <a:pt x="9204" y="6252"/>
                </a:cubicBezTo>
                <a:cubicBezTo>
                  <a:pt x="9303" y="6215"/>
                  <a:pt x="9303" y="6178"/>
                  <a:pt x="9365" y="6128"/>
                </a:cubicBezTo>
                <a:cubicBezTo>
                  <a:pt x="9406" y="6101"/>
                  <a:pt x="9428" y="6085"/>
                  <a:pt x="9446" y="6085"/>
                </a:cubicBezTo>
                <a:cubicBezTo>
                  <a:pt x="9460" y="6085"/>
                  <a:pt x="9472" y="6094"/>
                  <a:pt x="9488" y="6116"/>
                </a:cubicBezTo>
                <a:cubicBezTo>
                  <a:pt x="9515" y="6136"/>
                  <a:pt x="9523" y="6145"/>
                  <a:pt x="9534" y="6145"/>
                </a:cubicBezTo>
                <a:cubicBezTo>
                  <a:pt x="9542" y="6145"/>
                  <a:pt x="9552" y="6139"/>
                  <a:pt x="9574" y="6128"/>
                </a:cubicBezTo>
                <a:cubicBezTo>
                  <a:pt x="9610" y="6107"/>
                  <a:pt x="9625" y="6094"/>
                  <a:pt x="9650" y="6094"/>
                </a:cubicBezTo>
                <a:cubicBezTo>
                  <a:pt x="9669" y="6094"/>
                  <a:pt x="9693" y="6100"/>
                  <a:pt x="9734" y="6116"/>
                </a:cubicBezTo>
                <a:lnTo>
                  <a:pt x="9747" y="6116"/>
                </a:lnTo>
                <a:cubicBezTo>
                  <a:pt x="9833" y="6153"/>
                  <a:pt x="9919" y="6227"/>
                  <a:pt x="9968" y="6239"/>
                </a:cubicBezTo>
                <a:cubicBezTo>
                  <a:pt x="10005" y="6252"/>
                  <a:pt x="9944" y="6399"/>
                  <a:pt x="9993" y="6436"/>
                </a:cubicBezTo>
                <a:cubicBezTo>
                  <a:pt x="10042" y="6486"/>
                  <a:pt x="10055" y="6535"/>
                  <a:pt x="10018" y="6535"/>
                </a:cubicBezTo>
                <a:cubicBezTo>
                  <a:pt x="9985" y="6535"/>
                  <a:pt x="9957" y="6551"/>
                  <a:pt x="9939" y="6551"/>
                </a:cubicBezTo>
                <a:cubicBezTo>
                  <a:pt x="9930" y="6551"/>
                  <a:pt x="9923" y="6547"/>
                  <a:pt x="9919" y="6535"/>
                </a:cubicBezTo>
                <a:cubicBezTo>
                  <a:pt x="9919" y="6519"/>
                  <a:pt x="9915" y="6513"/>
                  <a:pt x="9909" y="6513"/>
                </a:cubicBezTo>
                <a:cubicBezTo>
                  <a:pt x="9901" y="6513"/>
                  <a:pt x="9889" y="6526"/>
                  <a:pt x="9882" y="6547"/>
                </a:cubicBezTo>
                <a:cubicBezTo>
                  <a:pt x="9845" y="6597"/>
                  <a:pt x="9796" y="6646"/>
                  <a:pt x="9759" y="6695"/>
                </a:cubicBezTo>
                <a:cubicBezTo>
                  <a:pt x="9710" y="6744"/>
                  <a:pt x="9685" y="6880"/>
                  <a:pt x="9623" y="6892"/>
                </a:cubicBezTo>
                <a:cubicBezTo>
                  <a:pt x="9574" y="6905"/>
                  <a:pt x="9537" y="6929"/>
                  <a:pt x="9525" y="6978"/>
                </a:cubicBezTo>
                <a:cubicBezTo>
                  <a:pt x="9475" y="7028"/>
                  <a:pt x="9377" y="7102"/>
                  <a:pt x="9315" y="7163"/>
                </a:cubicBezTo>
                <a:cubicBezTo>
                  <a:pt x="9266" y="7237"/>
                  <a:pt x="9241" y="7262"/>
                  <a:pt x="9167" y="7262"/>
                </a:cubicBezTo>
                <a:cubicBezTo>
                  <a:pt x="9094" y="7262"/>
                  <a:pt x="9167" y="7286"/>
                  <a:pt x="9106" y="7360"/>
                </a:cubicBezTo>
                <a:cubicBezTo>
                  <a:pt x="9057" y="7422"/>
                  <a:pt x="9020" y="7422"/>
                  <a:pt x="9057" y="7558"/>
                </a:cubicBezTo>
                <a:cubicBezTo>
                  <a:pt x="9081" y="7705"/>
                  <a:pt x="9057" y="7718"/>
                  <a:pt x="9094" y="7792"/>
                </a:cubicBezTo>
                <a:cubicBezTo>
                  <a:pt x="9118" y="7853"/>
                  <a:pt x="9180" y="7792"/>
                  <a:pt x="9167" y="7890"/>
                </a:cubicBezTo>
                <a:cubicBezTo>
                  <a:pt x="9143" y="8001"/>
                  <a:pt x="9143" y="8223"/>
                  <a:pt x="9118" y="8321"/>
                </a:cubicBezTo>
                <a:cubicBezTo>
                  <a:pt x="9094" y="8420"/>
                  <a:pt x="9057" y="8383"/>
                  <a:pt x="9155" y="8420"/>
                </a:cubicBezTo>
                <a:cubicBezTo>
                  <a:pt x="9241" y="8457"/>
                  <a:pt x="9303" y="8494"/>
                  <a:pt x="9266" y="8519"/>
                </a:cubicBezTo>
                <a:cubicBezTo>
                  <a:pt x="9226" y="8539"/>
                  <a:pt x="9160" y="8617"/>
                  <a:pt x="9179" y="8617"/>
                </a:cubicBezTo>
                <a:cubicBezTo>
                  <a:pt x="9183" y="8617"/>
                  <a:pt x="9191" y="8614"/>
                  <a:pt x="9204" y="8605"/>
                </a:cubicBezTo>
                <a:cubicBezTo>
                  <a:pt x="9280" y="8572"/>
                  <a:pt x="9309" y="8463"/>
                  <a:pt x="9331" y="8463"/>
                </a:cubicBezTo>
                <a:cubicBezTo>
                  <a:pt x="9334" y="8463"/>
                  <a:pt x="9337" y="8465"/>
                  <a:pt x="9340" y="8469"/>
                </a:cubicBezTo>
                <a:cubicBezTo>
                  <a:pt x="9365" y="8519"/>
                  <a:pt x="9365" y="8568"/>
                  <a:pt x="9340" y="8617"/>
                </a:cubicBezTo>
                <a:cubicBezTo>
                  <a:pt x="9322" y="8644"/>
                  <a:pt x="9298" y="8690"/>
                  <a:pt x="9319" y="8690"/>
                </a:cubicBezTo>
                <a:cubicBezTo>
                  <a:pt x="9326" y="8690"/>
                  <a:pt x="9341" y="8683"/>
                  <a:pt x="9365" y="8666"/>
                </a:cubicBezTo>
                <a:cubicBezTo>
                  <a:pt x="9419" y="8613"/>
                  <a:pt x="9453" y="8552"/>
                  <a:pt x="9477" y="8552"/>
                </a:cubicBezTo>
                <a:cubicBezTo>
                  <a:pt x="9486" y="8552"/>
                  <a:pt x="9493" y="8560"/>
                  <a:pt x="9500" y="8580"/>
                </a:cubicBezTo>
                <a:cubicBezTo>
                  <a:pt x="9511" y="8643"/>
                  <a:pt x="9441" y="8697"/>
                  <a:pt x="9472" y="8697"/>
                </a:cubicBezTo>
                <a:cubicBezTo>
                  <a:pt x="9478" y="8697"/>
                  <a:pt x="9487" y="8695"/>
                  <a:pt x="9500" y="8691"/>
                </a:cubicBezTo>
                <a:cubicBezTo>
                  <a:pt x="9599" y="8691"/>
                  <a:pt x="9710" y="8666"/>
                  <a:pt x="9808" y="8630"/>
                </a:cubicBezTo>
                <a:cubicBezTo>
                  <a:pt x="9931" y="8568"/>
                  <a:pt x="10079" y="8519"/>
                  <a:pt x="10215" y="8482"/>
                </a:cubicBezTo>
                <a:cubicBezTo>
                  <a:pt x="10326" y="8469"/>
                  <a:pt x="10523" y="8445"/>
                  <a:pt x="10634" y="8420"/>
                </a:cubicBezTo>
                <a:lnTo>
                  <a:pt x="10658" y="8420"/>
                </a:lnTo>
                <a:cubicBezTo>
                  <a:pt x="10711" y="8413"/>
                  <a:pt x="10750" y="8401"/>
                  <a:pt x="10772" y="8401"/>
                </a:cubicBezTo>
                <a:cubicBezTo>
                  <a:pt x="10786" y="8401"/>
                  <a:pt x="10794" y="8406"/>
                  <a:pt x="10794" y="8420"/>
                </a:cubicBezTo>
                <a:cubicBezTo>
                  <a:pt x="10794" y="8482"/>
                  <a:pt x="10819" y="8531"/>
                  <a:pt x="10868" y="8556"/>
                </a:cubicBezTo>
                <a:cubicBezTo>
                  <a:pt x="10917" y="8593"/>
                  <a:pt x="11127" y="8642"/>
                  <a:pt x="11114" y="8666"/>
                </a:cubicBezTo>
                <a:cubicBezTo>
                  <a:pt x="11090" y="8691"/>
                  <a:pt x="11077" y="8716"/>
                  <a:pt x="10991" y="8716"/>
                </a:cubicBezTo>
                <a:cubicBezTo>
                  <a:pt x="10892" y="8716"/>
                  <a:pt x="10732" y="8716"/>
                  <a:pt x="10683" y="8777"/>
                </a:cubicBezTo>
                <a:cubicBezTo>
                  <a:pt x="10658" y="8802"/>
                  <a:pt x="10646" y="8827"/>
                  <a:pt x="10634" y="8839"/>
                </a:cubicBezTo>
                <a:cubicBezTo>
                  <a:pt x="10634" y="8864"/>
                  <a:pt x="10609" y="8888"/>
                  <a:pt x="10584" y="8901"/>
                </a:cubicBezTo>
                <a:cubicBezTo>
                  <a:pt x="10437" y="8901"/>
                  <a:pt x="10289" y="8888"/>
                  <a:pt x="10153" y="8864"/>
                </a:cubicBezTo>
                <a:cubicBezTo>
                  <a:pt x="10117" y="8857"/>
                  <a:pt x="10081" y="8854"/>
                  <a:pt x="10044" y="8854"/>
                </a:cubicBezTo>
                <a:cubicBezTo>
                  <a:pt x="9945" y="8854"/>
                  <a:pt x="9846" y="8877"/>
                  <a:pt x="9747" y="8913"/>
                </a:cubicBezTo>
                <a:cubicBezTo>
                  <a:pt x="9710" y="8950"/>
                  <a:pt x="9623" y="9048"/>
                  <a:pt x="9574" y="9048"/>
                </a:cubicBezTo>
                <a:cubicBezTo>
                  <a:pt x="9525" y="9061"/>
                  <a:pt x="9475" y="9122"/>
                  <a:pt x="9537" y="9122"/>
                </a:cubicBezTo>
                <a:cubicBezTo>
                  <a:pt x="9599" y="9122"/>
                  <a:pt x="9623" y="9159"/>
                  <a:pt x="9611" y="9184"/>
                </a:cubicBezTo>
                <a:cubicBezTo>
                  <a:pt x="9586" y="9221"/>
                  <a:pt x="9574" y="9233"/>
                  <a:pt x="9599" y="9283"/>
                </a:cubicBezTo>
                <a:cubicBezTo>
                  <a:pt x="9623" y="9332"/>
                  <a:pt x="9599" y="9356"/>
                  <a:pt x="9697" y="9369"/>
                </a:cubicBezTo>
                <a:cubicBezTo>
                  <a:pt x="9707" y="9370"/>
                  <a:pt x="9716" y="9371"/>
                  <a:pt x="9725" y="9371"/>
                </a:cubicBezTo>
                <a:cubicBezTo>
                  <a:pt x="9774" y="9371"/>
                  <a:pt x="9817" y="9356"/>
                  <a:pt x="9839" y="9356"/>
                </a:cubicBezTo>
                <a:cubicBezTo>
                  <a:pt x="9855" y="9356"/>
                  <a:pt x="9860" y="9365"/>
                  <a:pt x="9845" y="9393"/>
                </a:cubicBezTo>
                <a:cubicBezTo>
                  <a:pt x="9808" y="9443"/>
                  <a:pt x="9784" y="9492"/>
                  <a:pt x="9771" y="9541"/>
                </a:cubicBezTo>
                <a:cubicBezTo>
                  <a:pt x="9771" y="9566"/>
                  <a:pt x="9771" y="9591"/>
                  <a:pt x="9771" y="9615"/>
                </a:cubicBezTo>
                <a:cubicBezTo>
                  <a:pt x="9771" y="9689"/>
                  <a:pt x="9771" y="9775"/>
                  <a:pt x="9734" y="9800"/>
                </a:cubicBezTo>
                <a:cubicBezTo>
                  <a:pt x="9704" y="9820"/>
                  <a:pt x="9649" y="9899"/>
                  <a:pt x="9596" y="9899"/>
                </a:cubicBezTo>
                <a:cubicBezTo>
                  <a:pt x="9584" y="9899"/>
                  <a:pt x="9573" y="9895"/>
                  <a:pt x="9562" y="9886"/>
                </a:cubicBezTo>
                <a:cubicBezTo>
                  <a:pt x="9512" y="9837"/>
                  <a:pt x="9426" y="9726"/>
                  <a:pt x="9377" y="9677"/>
                </a:cubicBezTo>
                <a:cubicBezTo>
                  <a:pt x="9339" y="9639"/>
                  <a:pt x="9323" y="9623"/>
                  <a:pt x="9296" y="9623"/>
                </a:cubicBezTo>
                <a:cubicBezTo>
                  <a:pt x="9287" y="9623"/>
                  <a:pt x="9278" y="9625"/>
                  <a:pt x="9266" y="9628"/>
                </a:cubicBezTo>
                <a:cubicBezTo>
                  <a:pt x="9229" y="9640"/>
                  <a:pt x="9143" y="9652"/>
                  <a:pt x="9094" y="9763"/>
                </a:cubicBezTo>
                <a:cubicBezTo>
                  <a:pt x="9044" y="9849"/>
                  <a:pt x="9020" y="9936"/>
                  <a:pt x="8995" y="10034"/>
                </a:cubicBezTo>
                <a:cubicBezTo>
                  <a:pt x="8995" y="10120"/>
                  <a:pt x="8983" y="10194"/>
                  <a:pt x="8995" y="10281"/>
                </a:cubicBezTo>
                <a:cubicBezTo>
                  <a:pt x="8995" y="10330"/>
                  <a:pt x="8995" y="10379"/>
                  <a:pt x="9007" y="10428"/>
                </a:cubicBezTo>
                <a:cubicBezTo>
                  <a:pt x="9032" y="10478"/>
                  <a:pt x="9044" y="10527"/>
                  <a:pt x="9032" y="10589"/>
                </a:cubicBezTo>
                <a:cubicBezTo>
                  <a:pt x="9032" y="10650"/>
                  <a:pt x="9020" y="10712"/>
                  <a:pt x="9007" y="10712"/>
                </a:cubicBezTo>
                <a:cubicBezTo>
                  <a:pt x="8999" y="10712"/>
                  <a:pt x="8969" y="10723"/>
                  <a:pt x="8950" y="10723"/>
                </a:cubicBezTo>
                <a:cubicBezTo>
                  <a:pt x="8940" y="10723"/>
                  <a:pt x="8933" y="10720"/>
                  <a:pt x="8933" y="10712"/>
                </a:cubicBezTo>
                <a:cubicBezTo>
                  <a:pt x="8933" y="10692"/>
                  <a:pt x="8941" y="10656"/>
                  <a:pt x="8918" y="10656"/>
                </a:cubicBezTo>
                <a:cubicBezTo>
                  <a:pt x="8913" y="10656"/>
                  <a:pt x="8906" y="10658"/>
                  <a:pt x="8896" y="10663"/>
                </a:cubicBezTo>
                <a:cubicBezTo>
                  <a:pt x="8872" y="10687"/>
                  <a:pt x="8835" y="10700"/>
                  <a:pt x="8810" y="10700"/>
                </a:cubicBezTo>
                <a:cubicBezTo>
                  <a:pt x="8804" y="10698"/>
                  <a:pt x="8797" y="10698"/>
                  <a:pt x="8791" y="10698"/>
                </a:cubicBezTo>
                <a:cubicBezTo>
                  <a:pt x="8739" y="10698"/>
                  <a:pt x="8699" y="10742"/>
                  <a:pt x="8699" y="10786"/>
                </a:cubicBezTo>
                <a:cubicBezTo>
                  <a:pt x="8699" y="10837"/>
                  <a:pt x="8687" y="10864"/>
                  <a:pt x="8672" y="10864"/>
                </a:cubicBezTo>
                <a:cubicBezTo>
                  <a:pt x="8665" y="10864"/>
                  <a:pt x="8658" y="10859"/>
                  <a:pt x="8650" y="10847"/>
                </a:cubicBezTo>
                <a:cubicBezTo>
                  <a:pt x="8641" y="10834"/>
                  <a:pt x="8635" y="10827"/>
                  <a:pt x="8631" y="10827"/>
                </a:cubicBezTo>
                <a:cubicBezTo>
                  <a:pt x="8625" y="10827"/>
                  <a:pt x="8625" y="10846"/>
                  <a:pt x="8625" y="10884"/>
                </a:cubicBezTo>
                <a:cubicBezTo>
                  <a:pt x="8625" y="10926"/>
                  <a:pt x="8614" y="10951"/>
                  <a:pt x="8587" y="10951"/>
                </a:cubicBezTo>
                <a:cubicBezTo>
                  <a:pt x="8575" y="10951"/>
                  <a:pt x="8559" y="10945"/>
                  <a:pt x="8539" y="10934"/>
                </a:cubicBezTo>
                <a:cubicBezTo>
                  <a:pt x="8490" y="10909"/>
                  <a:pt x="8440" y="10860"/>
                  <a:pt x="8416" y="10810"/>
                </a:cubicBezTo>
                <a:cubicBezTo>
                  <a:pt x="8391" y="10761"/>
                  <a:pt x="8330" y="10736"/>
                  <a:pt x="8268" y="10736"/>
                </a:cubicBezTo>
                <a:cubicBezTo>
                  <a:pt x="8219" y="10749"/>
                  <a:pt x="8009" y="10884"/>
                  <a:pt x="7948" y="10921"/>
                </a:cubicBezTo>
                <a:cubicBezTo>
                  <a:pt x="7824" y="10995"/>
                  <a:pt x="7701" y="11045"/>
                  <a:pt x="7566" y="11081"/>
                </a:cubicBezTo>
                <a:cubicBezTo>
                  <a:pt x="7479" y="11094"/>
                  <a:pt x="7566" y="11155"/>
                  <a:pt x="7516" y="11155"/>
                </a:cubicBezTo>
                <a:lnTo>
                  <a:pt x="7479" y="11155"/>
                </a:lnTo>
                <a:cubicBezTo>
                  <a:pt x="7467" y="11155"/>
                  <a:pt x="7455" y="11143"/>
                  <a:pt x="7418" y="11106"/>
                </a:cubicBezTo>
                <a:cubicBezTo>
                  <a:pt x="7369" y="11057"/>
                  <a:pt x="7295" y="11020"/>
                  <a:pt x="7307" y="10983"/>
                </a:cubicBezTo>
                <a:cubicBezTo>
                  <a:pt x="7318" y="10951"/>
                  <a:pt x="7319" y="10853"/>
                  <a:pt x="7303" y="10853"/>
                </a:cubicBezTo>
                <a:cubicBezTo>
                  <a:pt x="7301" y="10853"/>
                  <a:pt x="7298" y="10855"/>
                  <a:pt x="7295" y="10860"/>
                </a:cubicBezTo>
                <a:cubicBezTo>
                  <a:pt x="7258" y="10897"/>
                  <a:pt x="7270" y="10995"/>
                  <a:pt x="7245" y="10995"/>
                </a:cubicBezTo>
                <a:cubicBezTo>
                  <a:pt x="7208" y="10995"/>
                  <a:pt x="7184" y="10958"/>
                  <a:pt x="7134" y="10946"/>
                </a:cubicBezTo>
                <a:cubicBezTo>
                  <a:pt x="7060" y="10958"/>
                  <a:pt x="6999" y="10983"/>
                  <a:pt x="6925" y="11020"/>
                </a:cubicBezTo>
                <a:cubicBezTo>
                  <a:pt x="6900" y="11032"/>
                  <a:pt x="6888" y="11081"/>
                  <a:pt x="6814" y="11094"/>
                </a:cubicBezTo>
                <a:cubicBezTo>
                  <a:pt x="6785" y="11098"/>
                  <a:pt x="6755" y="11101"/>
                  <a:pt x="6729" y="11101"/>
                </a:cubicBezTo>
                <a:cubicBezTo>
                  <a:pt x="6677" y="11101"/>
                  <a:pt x="6642" y="11090"/>
                  <a:pt x="6666" y="11057"/>
                </a:cubicBezTo>
                <a:cubicBezTo>
                  <a:pt x="6698" y="11003"/>
                  <a:pt x="6731" y="10968"/>
                  <a:pt x="6690" y="10968"/>
                </a:cubicBezTo>
                <a:cubicBezTo>
                  <a:pt x="6683" y="10968"/>
                  <a:pt x="6676" y="10969"/>
                  <a:pt x="6666" y="10971"/>
                </a:cubicBezTo>
                <a:cubicBezTo>
                  <a:pt x="6642" y="10971"/>
                  <a:pt x="6609" y="10973"/>
                  <a:pt x="6579" y="10973"/>
                </a:cubicBezTo>
                <a:cubicBezTo>
                  <a:pt x="6534" y="10973"/>
                  <a:pt x="6494" y="10968"/>
                  <a:pt x="6494" y="10946"/>
                </a:cubicBezTo>
                <a:cubicBezTo>
                  <a:pt x="6481" y="10897"/>
                  <a:pt x="6518" y="10847"/>
                  <a:pt x="6494" y="10786"/>
                </a:cubicBezTo>
                <a:cubicBezTo>
                  <a:pt x="6494" y="10773"/>
                  <a:pt x="6494" y="10761"/>
                  <a:pt x="6481" y="10749"/>
                </a:cubicBezTo>
                <a:cubicBezTo>
                  <a:pt x="6432" y="10675"/>
                  <a:pt x="6358" y="10663"/>
                  <a:pt x="6346" y="10613"/>
                </a:cubicBezTo>
                <a:cubicBezTo>
                  <a:pt x="6346" y="10564"/>
                  <a:pt x="6395" y="10589"/>
                  <a:pt x="6420" y="10527"/>
                </a:cubicBezTo>
                <a:cubicBezTo>
                  <a:pt x="6457" y="10478"/>
                  <a:pt x="6407" y="10478"/>
                  <a:pt x="6457" y="10416"/>
                </a:cubicBezTo>
                <a:cubicBezTo>
                  <a:pt x="6497" y="10376"/>
                  <a:pt x="6504" y="10304"/>
                  <a:pt x="6512" y="10304"/>
                </a:cubicBezTo>
                <a:cubicBezTo>
                  <a:pt x="6514" y="10304"/>
                  <a:pt x="6516" y="10308"/>
                  <a:pt x="6518" y="10318"/>
                </a:cubicBezTo>
                <a:cubicBezTo>
                  <a:pt x="6534" y="10342"/>
                  <a:pt x="6540" y="10360"/>
                  <a:pt x="6549" y="10360"/>
                </a:cubicBezTo>
                <a:cubicBezTo>
                  <a:pt x="6553" y="10360"/>
                  <a:pt x="6559" y="10355"/>
                  <a:pt x="6568" y="10342"/>
                </a:cubicBezTo>
                <a:cubicBezTo>
                  <a:pt x="6592" y="10305"/>
                  <a:pt x="6629" y="10268"/>
                  <a:pt x="6654" y="10244"/>
                </a:cubicBezTo>
                <a:cubicBezTo>
                  <a:pt x="6715" y="10194"/>
                  <a:pt x="6740" y="10170"/>
                  <a:pt x="6654" y="10120"/>
                </a:cubicBezTo>
                <a:cubicBezTo>
                  <a:pt x="6580" y="10083"/>
                  <a:pt x="6531" y="10083"/>
                  <a:pt x="6531" y="9997"/>
                </a:cubicBezTo>
                <a:cubicBezTo>
                  <a:pt x="6518" y="9923"/>
                  <a:pt x="6494" y="9923"/>
                  <a:pt x="6494" y="9886"/>
                </a:cubicBezTo>
                <a:cubicBezTo>
                  <a:pt x="6489" y="9867"/>
                  <a:pt x="6502" y="9863"/>
                  <a:pt x="6519" y="9863"/>
                </a:cubicBezTo>
                <a:cubicBezTo>
                  <a:pt x="6530" y="9863"/>
                  <a:pt x="6544" y="9864"/>
                  <a:pt x="6555" y="9864"/>
                </a:cubicBezTo>
                <a:cubicBezTo>
                  <a:pt x="6569" y="9864"/>
                  <a:pt x="6580" y="9862"/>
                  <a:pt x="6580" y="9849"/>
                </a:cubicBezTo>
                <a:cubicBezTo>
                  <a:pt x="6592" y="9788"/>
                  <a:pt x="6592" y="9726"/>
                  <a:pt x="6592" y="9665"/>
                </a:cubicBezTo>
                <a:cubicBezTo>
                  <a:pt x="6592" y="9658"/>
                  <a:pt x="6592" y="9656"/>
                  <a:pt x="6590" y="9656"/>
                </a:cubicBezTo>
                <a:cubicBezTo>
                  <a:pt x="6584" y="9656"/>
                  <a:pt x="6568" y="9677"/>
                  <a:pt x="6531" y="9677"/>
                </a:cubicBezTo>
                <a:cubicBezTo>
                  <a:pt x="6506" y="9677"/>
                  <a:pt x="6488" y="9668"/>
                  <a:pt x="6471" y="9668"/>
                </a:cubicBezTo>
                <a:cubicBezTo>
                  <a:pt x="6454" y="9668"/>
                  <a:pt x="6438" y="9677"/>
                  <a:pt x="6420" y="9714"/>
                </a:cubicBezTo>
                <a:cubicBezTo>
                  <a:pt x="6395" y="9788"/>
                  <a:pt x="6358" y="9849"/>
                  <a:pt x="6334" y="9849"/>
                </a:cubicBezTo>
                <a:lnTo>
                  <a:pt x="6161" y="9849"/>
                </a:lnTo>
                <a:cubicBezTo>
                  <a:pt x="6112" y="9862"/>
                  <a:pt x="6038" y="9973"/>
                  <a:pt x="6075" y="9985"/>
                </a:cubicBezTo>
                <a:cubicBezTo>
                  <a:pt x="6097" y="9992"/>
                  <a:pt x="6106" y="10004"/>
                  <a:pt x="6121" y="10004"/>
                </a:cubicBezTo>
                <a:cubicBezTo>
                  <a:pt x="6130" y="10004"/>
                  <a:pt x="6142" y="9999"/>
                  <a:pt x="6161" y="9985"/>
                </a:cubicBezTo>
                <a:cubicBezTo>
                  <a:pt x="6198" y="9948"/>
                  <a:pt x="6210" y="9948"/>
                  <a:pt x="6235" y="9923"/>
                </a:cubicBezTo>
                <a:cubicBezTo>
                  <a:pt x="6244" y="9915"/>
                  <a:pt x="6251" y="9910"/>
                  <a:pt x="6257" y="9910"/>
                </a:cubicBezTo>
                <a:cubicBezTo>
                  <a:pt x="6268" y="9910"/>
                  <a:pt x="6276" y="9924"/>
                  <a:pt x="6284" y="9948"/>
                </a:cubicBezTo>
                <a:cubicBezTo>
                  <a:pt x="6284" y="9979"/>
                  <a:pt x="6311" y="10055"/>
                  <a:pt x="6304" y="10055"/>
                </a:cubicBezTo>
                <a:cubicBezTo>
                  <a:pt x="6303" y="10055"/>
                  <a:pt x="6300" y="10052"/>
                  <a:pt x="6297" y="10046"/>
                </a:cubicBezTo>
                <a:cubicBezTo>
                  <a:pt x="6267" y="10027"/>
                  <a:pt x="6237" y="9990"/>
                  <a:pt x="6220" y="9990"/>
                </a:cubicBezTo>
                <a:cubicBezTo>
                  <a:pt x="6216" y="9990"/>
                  <a:pt x="6213" y="9992"/>
                  <a:pt x="6210" y="9997"/>
                </a:cubicBezTo>
                <a:cubicBezTo>
                  <a:pt x="6198" y="10034"/>
                  <a:pt x="6186" y="10059"/>
                  <a:pt x="6173" y="10083"/>
                </a:cubicBezTo>
                <a:cubicBezTo>
                  <a:pt x="6173" y="10083"/>
                  <a:pt x="6112" y="10083"/>
                  <a:pt x="6112" y="10059"/>
                </a:cubicBezTo>
                <a:cubicBezTo>
                  <a:pt x="6108" y="10052"/>
                  <a:pt x="6107" y="10049"/>
                  <a:pt x="6106" y="10049"/>
                </a:cubicBezTo>
                <a:cubicBezTo>
                  <a:pt x="6103" y="10049"/>
                  <a:pt x="6105" y="10066"/>
                  <a:pt x="6087" y="10083"/>
                </a:cubicBezTo>
                <a:cubicBezTo>
                  <a:pt x="6084" y="10085"/>
                  <a:pt x="6080" y="10085"/>
                  <a:pt x="6077" y="10085"/>
                </a:cubicBezTo>
                <a:cubicBezTo>
                  <a:pt x="6056" y="10085"/>
                  <a:pt x="6044" y="10059"/>
                  <a:pt x="6035" y="10059"/>
                </a:cubicBezTo>
                <a:cubicBezTo>
                  <a:pt x="6031" y="10059"/>
                  <a:pt x="6028" y="10062"/>
                  <a:pt x="6026" y="10071"/>
                </a:cubicBezTo>
                <a:cubicBezTo>
                  <a:pt x="6001" y="10096"/>
                  <a:pt x="6001" y="10083"/>
                  <a:pt x="6001" y="10194"/>
                </a:cubicBezTo>
                <a:cubicBezTo>
                  <a:pt x="6001" y="10281"/>
                  <a:pt x="6013" y="10367"/>
                  <a:pt x="6038" y="10441"/>
                </a:cubicBezTo>
                <a:cubicBezTo>
                  <a:pt x="6075" y="10502"/>
                  <a:pt x="6112" y="10465"/>
                  <a:pt x="6124" y="10527"/>
                </a:cubicBezTo>
                <a:cubicBezTo>
                  <a:pt x="6136" y="10589"/>
                  <a:pt x="6149" y="10613"/>
                  <a:pt x="6124" y="10650"/>
                </a:cubicBezTo>
                <a:cubicBezTo>
                  <a:pt x="6112" y="10687"/>
                  <a:pt x="6050" y="10687"/>
                  <a:pt x="6112" y="10749"/>
                </a:cubicBezTo>
                <a:cubicBezTo>
                  <a:pt x="6124" y="10749"/>
                  <a:pt x="6124" y="10749"/>
                  <a:pt x="6124" y="10761"/>
                </a:cubicBezTo>
                <a:cubicBezTo>
                  <a:pt x="6173" y="10798"/>
                  <a:pt x="6186" y="10773"/>
                  <a:pt x="6186" y="10847"/>
                </a:cubicBezTo>
                <a:cubicBezTo>
                  <a:pt x="6186" y="10921"/>
                  <a:pt x="6124" y="10884"/>
                  <a:pt x="6149" y="10971"/>
                </a:cubicBezTo>
                <a:cubicBezTo>
                  <a:pt x="6186" y="11057"/>
                  <a:pt x="6186" y="11057"/>
                  <a:pt x="6186" y="11106"/>
                </a:cubicBezTo>
                <a:cubicBezTo>
                  <a:pt x="6186" y="11123"/>
                  <a:pt x="6193" y="11128"/>
                  <a:pt x="6203" y="11128"/>
                </a:cubicBezTo>
                <a:cubicBezTo>
                  <a:pt x="6224" y="11128"/>
                  <a:pt x="6260" y="11106"/>
                  <a:pt x="6284" y="11106"/>
                </a:cubicBezTo>
                <a:cubicBezTo>
                  <a:pt x="6319" y="11106"/>
                  <a:pt x="6438" y="11244"/>
                  <a:pt x="6425" y="11244"/>
                </a:cubicBezTo>
                <a:cubicBezTo>
                  <a:pt x="6424" y="11244"/>
                  <a:pt x="6422" y="11243"/>
                  <a:pt x="6420" y="11242"/>
                </a:cubicBezTo>
                <a:cubicBezTo>
                  <a:pt x="6383" y="11217"/>
                  <a:pt x="6346" y="11192"/>
                  <a:pt x="6309" y="11180"/>
                </a:cubicBezTo>
                <a:cubicBezTo>
                  <a:pt x="6294" y="11166"/>
                  <a:pt x="6280" y="11160"/>
                  <a:pt x="6263" y="11160"/>
                </a:cubicBezTo>
                <a:cubicBezTo>
                  <a:pt x="6251" y="11160"/>
                  <a:pt x="6238" y="11163"/>
                  <a:pt x="6223" y="11168"/>
                </a:cubicBezTo>
                <a:cubicBezTo>
                  <a:pt x="6186" y="11168"/>
                  <a:pt x="6124" y="11168"/>
                  <a:pt x="6124" y="11229"/>
                </a:cubicBezTo>
                <a:cubicBezTo>
                  <a:pt x="6124" y="11291"/>
                  <a:pt x="6136" y="11303"/>
                  <a:pt x="6087" y="11303"/>
                </a:cubicBezTo>
                <a:cubicBezTo>
                  <a:pt x="6026" y="11303"/>
                  <a:pt x="5989" y="11242"/>
                  <a:pt x="5927" y="11242"/>
                </a:cubicBezTo>
                <a:cubicBezTo>
                  <a:pt x="5889" y="11234"/>
                  <a:pt x="5843" y="11222"/>
                  <a:pt x="5812" y="11222"/>
                </a:cubicBezTo>
                <a:cubicBezTo>
                  <a:pt x="5792" y="11222"/>
                  <a:pt x="5779" y="11227"/>
                  <a:pt x="5779" y="11242"/>
                </a:cubicBezTo>
                <a:cubicBezTo>
                  <a:pt x="5779" y="11266"/>
                  <a:pt x="5779" y="11279"/>
                  <a:pt x="5779" y="11303"/>
                </a:cubicBezTo>
                <a:cubicBezTo>
                  <a:pt x="5779" y="11316"/>
                  <a:pt x="5779" y="11328"/>
                  <a:pt x="5767" y="11328"/>
                </a:cubicBezTo>
                <a:cubicBezTo>
                  <a:pt x="5736" y="11328"/>
                  <a:pt x="5697" y="11285"/>
                  <a:pt x="5670" y="11285"/>
                </a:cubicBezTo>
                <a:cubicBezTo>
                  <a:pt x="5665" y="11285"/>
                  <a:pt x="5660" y="11287"/>
                  <a:pt x="5656" y="11291"/>
                </a:cubicBezTo>
                <a:cubicBezTo>
                  <a:pt x="5631" y="11303"/>
                  <a:pt x="5619" y="11328"/>
                  <a:pt x="5582" y="11328"/>
                </a:cubicBezTo>
                <a:cubicBezTo>
                  <a:pt x="5570" y="11324"/>
                  <a:pt x="5557" y="11322"/>
                  <a:pt x="5545" y="11322"/>
                </a:cubicBezTo>
                <a:cubicBezTo>
                  <a:pt x="5519" y="11322"/>
                  <a:pt x="5492" y="11328"/>
                  <a:pt x="5459" y="11328"/>
                </a:cubicBezTo>
                <a:cubicBezTo>
                  <a:pt x="5434" y="11365"/>
                  <a:pt x="5397" y="11402"/>
                  <a:pt x="5360" y="11439"/>
                </a:cubicBezTo>
                <a:cubicBezTo>
                  <a:pt x="5336" y="11463"/>
                  <a:pt x="5360" y="11476"/>
                  <a:pt x="5397" y="11488"/>
                </a:cubicBezTo>
                <a:cubicBezTo>
                  <a:pt x="5420" y="11511"/>
                  <a:pt x="5455" y="11612"/>
                  <a:pt x="5406" y="11612"/>
                </a:cubicBezTo>
                <a:cubicBezTo>
                  <a:pt x="5403" y="11612"/>
                  <a:pt x="5400" y="11612"/>
                  <a:pt x="5397" y="11611"/>
                </a:cubicBezTo>
                <a:cubicBezTo>
                  <a:pt x="5323" y="11599"/>
                  <a:pt x="5299" y="11611"/>
                  <a:pt x="5299" y="11574"/>
                </a:cubicBezTo>
                <a:cubicBezTo>
                  <a:pt x="5308" y="11545"/>
                  <a:pt x="5356" y="11486"/>
                  <a:pt x="5346" y="11486"/>
                </a:cubicBezTo>
                <a:cubicBezTo>
                  <a:pt x="5343" y="11486"/>
                  <a:pt x="5336" y="11490"/>
                  <a:pt x="5323" y="11500"/>
                </a:cubicBezTo>
                <a:cubicBezTo>
                  <a:pt x="5274" y="11550"/>
                  <a:pt x="5249" y="11537"/>
                  <a:pt x="5212" y="11562"/>
                </a:cubicBezTo>
                <a:cubicBezTo>
                  <a:pt x="5163" y="11599"/>
                  <a:pt x="5212" y="11673"/>
                  <a:pt x="5163" y="11698"/>
                </a:cubicBezTo>
                <a:cubicBezTo>
                  <a:pt x="5126" y="11735"/>
                  <a:pt x="5126" y="11735"/>
                  <a:pt x="5101" y="11808"/>
                </a:cubicBezTo>
                <a:cubicBezTo>
                  <a:pt x="5064" y="11882"/>
                  <a:pt x="5064" y="11833"/>
                  <a:pt x="5064" y="11870"/>
                </a:cubicBezTo>
                <a:cubicBezTo>
                  <a:pt x="5052" y="11919"/>
                  <a:pt x="5027" y="11944"/>
                  <a:pt x="5064" y="11944"/>
                </a:cubicBezTo>
                <a:cubicBezTo>
                  <a:pt x="5084" y="11944"/>
                  <a:pt x="5135" y="11960"/>
                  <a:pt x="5117" y="11960"/>
                </a:cubicBezTo>
                <a:cubicBezTo>
                  <a:pt x="5113" y="11960"/>
                  <a:pt x="5104" y="11959"/>
                  <a:pt x="5089" y="11956"/>
                </a:cubicBezTo>
                <a:cubicBezTo>
                  <a:pt x="5064" y="11952"/>
                  <a:pt x="5048" y="11951"/>
                  <a:pt x="5037" y="11951"/>
                </a:cubicBezTo>
                <a:cubicBezTo>
                  <a:pt x="5014" y="11951"/>
                  <a:pt x="5011" y="11956"/>
                  <a:pt x="5003" y="11956"/>
                </a:cubicBezTo>
                <a:cubicBezTo>
                  <a:pt x="5003" y="11956"/>
                  <a:pt x="5003" y="11956"/>
                  <a:pt x="5003" y="11969"/>
                </a:cubicBezTo>
                <a:cubicBezTo>
                  <a:pt x="5003" y="11969"/>
                  <a:pt x="5077" y="11981"/>
                  <a:pt x="5052" y="11981"/>
                </a:cubicBezTo>
                <a:lnTo>
                  <a:pt x="4991" y="11981"/>
                </a:lnTo>
                <a:cubicBezTo>
                  <a:pt x="4991" y="11981"/>
                  <a:pt x="5027" y="12030"/>
                  <a:pt x="5040" y="12030"/>
                </a:cubicBezTo>
                <a:cubicBezTo>
                  <a:pt x="5047" y="12034"/>
                  <a:pt x="5049" y="12035"/>
                  <a:pt x="5047" y="12035"/>
                </a:cubicBezTo>
                <a:cubicBezTo>
                  <a:pt x="5044" y="12035"/>
                  <a:pt x="5020" y="12027"/>
                  <a:pt x="5003" y="12018"/>
                </a:cubicBezTo>
                <a:cubicBezTo>
                  <a:pt x="4991" y="12012"/>
                  <a:pt x="4972" y="12006"/>
                  <a:pt x="4963" y="12006"/>
                </a:cubicBezTo>
                <a:cubicBezTo>
                  <a:pt x="4954" y="12006"/>
                  <a:pt x="4954" y="12012"/>
                  <a:pt x="4978" y="12030"/>
                </a:cubicBezTo>
                <a:cubicBezTo>
                  <a:pt x="5010" y="12054"/>
                  <a:pt x="5032" y="12068"/>
                  <a:pt x="5026" y="12068"/>
                </a:cubicBezTo>
                <a:cubicBezTo>
                  <a:pt x="5023" y="12068"/>
                  <a:pt x="5012" y="12064"/>
                  <a:pt x="4991" y="12055"/>
                </a:cubicBezTo>
                <a:cubicBezTo>
                  <a:pt x="4947" y="12040"/>
                  <a:pt x="4933" y="12034"/>
                  <a:pt x="4930" y="12034"/>
                </a:cubicBezTo>
                <a:cubicBezTo>
                  <a:pt x="4927" y="12034"/>
                  <a:pt x="4929" y="12037"/>
                  <a:pt x="4929" y="12043"/>
                </a:cubicBezTo>
                <a:cubicBezTo>
                  <a:pt x="4929" y="12055"/>
                  <a:pt x="4991" y="12104"/>
                  <a:pt x="4978" y="12104"/>
                </a:cubicBezTo>
                <a:cubicBezTo>
                  <a:pt x="4954" y="12092"/>
                  <a:pt x="4941" y="12080"/>
                  <a:pt x="4917" y="12080"/>
                </a:cubicBezTo>
                <a:lnTo>
                  <a:pt x="4867" y="12080"/>
                </a:lnTo>
                <a:cubicBezTo>
                  <a:pt x="4855" y="12080"/>
                  <a:pt x="4867" y="12080"/>
                  <a:pt x="4855" y="12092"/>
                </a:cubicBezTo>
                <a:cubicBezTo>
                  <a:pt x="4830" y="12104"/>
                  <a:pt x="4793" y="12116"/>
                  <a:pt x="4769" y="12129"/>
                </a:cubicBezTo>
                <a:cubicBezTo>
                  <a:pt x="4732" y="12141"/>
                  <a:pt x="4719" y="12190"/>
                  <a:pt x="4695" y="12190"/>
                </a:cubicBezTo>
                <a:cubicBezTo>
                  <a:pt x="4682" y="12190"/>
                  <a:pt x="4658" y="12187"/>
                  <a:pt x="4632" y="12187"/>
                </a:cubicBezTo>
                <a:cubicBezTo>
                  <a:pt x="4605" y="12187"/>
                  <a:pt x="4578" y="12190"/>
                  <a:pt x="4559" y="12203"/>
                </a:cubicBezTo>
                <a:cubicBezTo>
                  <a:pt x="4498" y="12252"/>
                  <a:pt x="4461" y="12326"/>
                  <a:pt x="4448" y="12400"/>
                </a:cubicBezTo>
                <a:cubicBezTo>
                  <a:pt x="4448" y="12474"/>
                  <a:pt x="4461" y="12486"/>
                  <a:pt x="4411" y="12535"/>
                </a:cubicBezTo>
                <a:cubicBezTo>
                  <a:pt x="4362" y="12585"/>
                  <a:pt x="4301" y="12622"/>
                  <a:pt x="4227" y="12646"/>
                </a:cubicBezTo>
                <a:cubicBezTo>
                  <a:pt x="4153" y="12659"/>
                  <a:pt x="4165" y="12708"/>
                  <a:pt x="4153" y="12745"/>
                </a:cubicBezTo>
                <a:cubicBezTo>
                  <a:pt x="4140" y="12770"/>
                  <a:pt x="4128" y="12831"/>
                  <a:pt x="4091" y="12831"/>
                </a:cubicBezTo>
                <a:cubicBezTo>
                  <a:pt x="4054" y="12831"/>
                  <a:pt x="3857" y="12831"/>
                  <a:pt x="3832" y="12794"/>
                </a:cubicBezTo>
                <a:cubicBezTo>
                  <a:pt x="3795" y="12745"/>
                  <a:pt x="3758" y="12708"/>
                  <a:pt x="3709" y="12708"/>
                </a:cubicBezTo>
                <a:cubicBezTo>
                  <a:pt x="3686" y="12708"/>
                  <a:pt x="3664" y="12700"/>
                  <a:pt x="3649" y="12700"/>
                </a:cubicBezTo>
                <a:cubicBezTo>
                  <a:pt x="3633" y="12700"/>
                  <a:pt x="3628" y="12711"/>
                  <a:pt x="3647" y="12757"/>
                </a:cubicBezTo>
                <a:cubicBezTo>
                  <a:pt x="3697" y="12843"/>
                  <a:pt x="3734" y="12979"/>
                  <a:pt x="3746" y="13004"/>
                </a:cubicBezTo>
                <a:cubicBezTo>
                  <a:pt x="3758" y="13041"/>
                  <a:pt x="3709" y="13078"/>
                  <a:pt x="3660" y="13078"/>
                </a:cubicBezTo>
                <a:cubicBezTo>
                  <a:pt x="3611" y="13078"/>
                  <a:pt x="3537" y="13065"/>
                  <a:pt x="3524" y="13065"/>
                </a:cubicBezTo>
                <a:cubicBezTo>
                  <a:pt x="3517" y="13073"/>
                  <a:pt x="3487" y="13085"/>
                  <a:pt x="3458" y="13085"/>
                </a:cubicBezTo>
                <a:cubicBezTo>
                  <a:pt x="3440" y="13085"/>
                  <a:pt x="3423" y="13080"/>
                  <a:pt x="3413" y="13065"/>
                </a:cubicBezTo>
                <a:cubicBezTo>
                  <a:pt x="3364" y="13028"/>
                  <a:pt x="3315" y="12991"/>
                  <a:pt x="3266" y="12967"/>
                </a:cubicBezTo>
                <a:cubicBezTo>
                  <a:pt x="3241" y="12967"/>
                  <a:pt x="3081" y="13065"/>
                  <a:pt x="3019" y="13090"/>
                </a:cubicBezTo>
                <a:cubicBezTo>
                  <a:pt x="2945" y="13102"/>
                  <a:pt x="2921" y="13115"/>
                  <a:pt x="2957" y="13139"/>
                </a:cubicBezTo>
                <a:cubicBezTo>
                  <a:pt x="3007" y="13151"/>
                  <a:pt x="3031" y="13213"/>
                  <a:pt x="3007" y="13225"/>
                </a:cubicBezTo>
                <a:cubicBezTo>
                  <a:pt x="2982" y="13250"/>
                  <a:pt x="2933" y="13262"/>
                  <a:pt x="2957" y="13287"/>
                </a:cubicBezTo>
                <a:cubicBezTo>
                  <a:pt x="3019" y="13324"/>
                  <a:pt x="3093" y="13361"/>
                  <a:pt x="3179" y="13386"/>
                </a:cubicBezTo>
                <a:cubicBezTo>
                  <a:pt x="3253" y="13398"/>
                  <a:pt x="3401" y="13460"/>
                  <a:pt x="3450" y="13460"/>
                </a:cubicBezTo>
                <a:cubicBezTo>
                  <a:pt x="3500" y="13472"/>
                  <a:pt x="3561" y="13509"/>
                  <a:pt x="3598" y="13533"/>
                </a:cubicBezTo>
                <a:cubicBezTo>
                  <a:pt x="3660" y="13558"/>
                  <a:pt x="3586" y="13570"/>
                  <a:pt x="3574" y="13583"/>
                </a:cubicBezTo>
                <a:cubicBezTo>
                  <a:pt x="3549" y="13632"/>
                  <a:pt x="3549" y="13694"/>
                  <a:pt x="3574" y="13743"/>
                </a:cubicBezTo>
                <a:cubicBezTo>
                  <a:pt x="3623" y="13805"/>
                  <a:pt x="3684" y="13854"/>
                  <a:pt x="3758" y="13878"/>
                </a:cubicBezTo>
                <a:cubicBezTo>
                  <a:pt x="3795" y="13878"/>
                  <a:pt x="3845" y="13965"/>
                  <a:pt x="3820" y="14014"/>
                </a:cubicBezTo>
                <a:cubicBezTo>
                  <a:pt x="3795" y="14076"/>
                  <a:pt x="3771" y="14088"/>
                  <a:pt x="3820" y="14137"/>
                </a:cubicBezTo>
                <a:cubicBezTo>
                  <a:pt x="3864" y="14170"/>
                  <a:pt x="3926" y="14318"/>
                  <a:pt x="3915" y="14318"/>
                </a:cubicBezTo>
                <a:cubicBezTo>
                  <a:pt x="3913" y="14318"/>
                  <a:pt x="3911" y="14315"/>
                  <a:pt x="3906" y="14310"/>
                </a:cubicBezTo>
                <a:cubicBezTo>
                  <a:pt x="3865" y="14269"/>
                  <a:pt x="3833" y="14159"/>
                  <a:pt x="3816" y="14159"/>
                </a:cubicBezTo>
                <a:cubicBezTo>
                  <a:pt x="3812" y="14159"/>
                  <a:pt x="3810" y="14164"/>
                  <a:pt x="3808" y="14174"/>
                </a:cubicBezTo>
                <a:cubicBezTo>
                  <a:pt x="3795" y="14236"/>
                  <a:pt x="3734" y="14729"/>
                  <a:pt x="3721" y="14803"/>
                </a:cubicBezTo>
                <a:cubicBezTo>
                  <a:pt x="3709" y="14852"/>
                  <a:pt x="3684" y="14889"/>
                  <a:pt x="3647" y="14913"/>
                </a:cubicBezTo>
                <a:cubicBezTo>
                  <a:pt x="3635" y="14926"/>
                  <a:pt x="3611" y="14926"/>
                  <a:pt x="3586" y="14926"/>
                </a:cubicBezTo>
                <a:cubicBezTo>
                  <a:pt x="3535" y="14926"/>
                  <a:pt x="3475" y="14883"/>
                  <a:pt x="3435" y="14883"/>
                </a:cubicBezTo>
                <a:cubicBezTo>
                  <a:pt x="3427" y="14883"/>
                  <a:pt x="3420" y="14885"/>
                  <a:pt x="3413" y="14889"/>
                </a:cubicBezTo>
                <a:cubicBezTo>
                  <a:pt x="3377" y="14907"/>
                  <a:pt x="3341" y="14918"/>
                  <a:pt x="3300" y="14918"/>
                </a:cubicBezTo>
                <a:cubicBezTo>
                  <a:pt x="3285" y="14918"/>
                  <a:pt x="3270" y="14917"/>
                  <a:pt x="3253" y="14913"/>
                </a:cubicBezTo>
                <a:cubicBezTo>
                  <a:pt x="3093" y="14889"/>
                  <a:pt x="2933" y="14876"/>
                  <a:pt x="2773" y="14864"/>
                </a:cubicBezTo>
                <a:cubicBezTo>
                  <a:pt x="2600" y="14864"/>
                  <a:pt x="2440" y="14840"/>
                  <a:pt x="2267" y="14815"/>
                </a:cubicBezTo>
                <a:cubicBezTo>
                  <a:pt x="2258" y="14812"/>
                  <a:pt x="2248" y="14811"/>
                  <a:pt x="2239" y="14811"/>
                </a:cubicBezTo>
                <a:cubicBezTo>
                  <a:pt x="2157" y="14811"/>
                  <a:pt x="2105" y="14901"/>
                  <a:pt x="2083" y="14901"/>
                </a:cubicBezTo>
                <a:cubicBezTo>
                  <a:pt x="2021" y="14926"/>
                  <a:pt x="1959" y="14963"/>
                  <a:pt x="1898" y="14987"/>
                </a:cubicBezTo>
                <a:cubicBezTo>
                  <a:pt x="1849" y="15012"/>
                  <a:pt x="1849" y="15086"/>
                  <a:pt x="1886" y="15123"/>
                </a:cubicBezTo>
                <a:cubicBezTo>
                  <a:pt x="1935" y="15185"/>
                  <a:pt x="1959" y="15271"/>
                  <a:pt x="1947" y="15357"/>
                </a:cubicBezTo>
                <a:lnTo>
                  <a:pt x="1947" y="15382"/>
                </a:lnTo>
                <a:cubicBezTo>
                  <a:pt x="1947" y="15456"/>
                  <a:pt x="1984" y="15554"/>
                  <a:pt x="1984" y="15579"/>
                </a:cubicBezTo>
                <a:cubicBezTo>
                  <a:pt x="1972" y="15764"/>
                  <a:pt x="1947" y="15936"/>
                  <a:pt x="1910" y="16096"/>
                </a:cubicBezTo>
                <a:cubicBezTo>
                  <a:pt x="1886" y="16183"/>
                  <a:pt x="1861" y="16269"/>
                  <a:pt x="1836" y="16343"/>
                </a:cubicBezTo>
                <a:cubicBezTo>
                  <a:pt x="1836" y="16387"/>
                  <a:pt x="1866" y="16533"/>
                  <a:pt x="1881" y="16533"/>
                </a:cubicBezTo>
                <a:cubicBezTo>
                  <a:pt x="1883" y="16533"/>
                  <a:pt x="1884" y="16531"/>
                  <a:pt x="1886" y="16528"/>
                </a:cubicBezTo>
                <a:cubicBezTo>
                  <a:pt x="1888" y="16518"/>
                  <a:pt x="1892" y="16514"/>
                  <a:pt x="1898" y="16514"/>
                </a:cubicBezTo>
                <a:cubicBezTo>
                  <a:pt x="1922" y="16514"/>
                  <a:pt x="1969" y="16593"/>
                  <a:pt x="1959" y="16663"/>
                </a:cubicBezTo>
                <a:cubicBezTo>
                  <a:pt x="1947" y="16762"/>
                  <a:pt x="1922" y="16971"/>
                  <a:pt x="1959" y="16983"/>
                </a:cubicBezTo>
                <a:cubicBezTo>
                  <a:pt x="1983" y="16991"/>
                  <a:pt x="2046" y="17014"/>
                  <a:pt x="2110" y="17014"/>
                </a:cubicBezTo>
                <a:cubicBezTo>
                  <a:pt x="2148" y="17014"/>
                  <a:pt x="2186" y="17006"/>
                  <a:pt x="2218" y="16983"/>
                </a:cubicBezTo>
                <a:cubicBezTo>
                  <a:pt x="2243" y="16959"/>
                  <a:pt x="2267" y="16946"/>
                  <a:pt x="2280" y="16934"/>
                </a:cubicBezTo>
                <a:cubicBezTo>
                  <a:pt x="2307" y="16921"/>
                  <a:pt x="2334" y="16911"/>
                  <a:pt x="2359" y="16911"/>
                </a:cubicBezTo>
                <a:cubicBezTo>
                  <a:pt x="2379" y="16911"/>
                  <a:pt x="2399" y="16917"/>
                  <a:pt x="2415" y="16934"/>
                </a:cubicBezTo>
                <a:cubicBezTo>
                  <a:pt x="2452" y="16971"/>
                  <a:pt x="2625" y="17291"/>
                  <a:pt x="2674" y="17316"/>
                </a:cubicBezTo>
                <a:cubicBezTo>
                  <a:pt x="2697" y="17324"/>
                  <a:pt x="2719" y="17336"/>
                  <a:pt x="2739" y="17336"/>
                </a:cubicBezTo>
                <a:cubicBezTo>
                  <a:pt x="2751" y="17336"/>
                  <a:pt x="2763" y="17331"/>
                  <a:pt x="2773" y="17316"/>
                </a:cubicBezTo>
                <a:cubicBezTo>
                  <a:pt x="2810" y="17291"/>
                  <a:pt x="2822" y="17193"/>
                  <a:pt x="2871" y="17181"/>
                </a:cubicBezTo>
                <a:cubicBezTo>
                  <a:pt x="2957" y="17144"/>
                  <a:pt x="3044" y="17119"/>
                  <a:pt x="3130" y="17107"/>
                </a:cubicBezTo>
                <a:cubicBezTo>
                  <a:pt x="3163" y="17110"/>
                  <a:pt x="3195" y="17111"/>
                  <a:pt x="3227" y="17111"/>
                </a:cubicBezTo>
                <a:cubicBezTo>
                  <a:pt x="3314" y="17111"/>
                  <a:pt x="3397" y="17100"/>
                  <a:pt x="3487" y="17082"/>
                </a:cubicBezTo>
                <a:cubicBezTo>
                  <a:pt x="3561" y="17057"/>
                  <a:pt x="3611" y="17033"/>
                  <a:pt x="3623" y="16971"/>
                </a:cubicBezTo>
                <a:cubicBezTo>
                  <a:pt x="3635" y="16910"/>
                  <a:pt x="3845" y="16848"/>
                  <a:pt x="3869" y="16762"/>
                </a:cubicBezTo>
                <a:cubicBezTo>
                  <a:pt x="3894" y="16675"/>
                  <a:pt x="3968" y="16528"/>
                  <a:pt x="4042" y="16491"/>
                </a:cubicBezTo>
                <a:cubicBezTo>
                  <a:pt x="4103" y="16454"/>
                  <a:pt x="4103" y="16429"/>
                  <a:pt x="4079" y="16380"/>
                </a:cubicBezTo>
                <a:cubicBezTo>
                  <a:pt x="4042" y="16330"/>
                  <a:pt x="3956" y="16244"/>
                  <a:pt x="4005" y="16158"/>
                </a:cubicBezTo>
                <a:cubicBezTo>
                  <a:pt x="4054" y="16047"/>
                  <a:pt x="4116" y="15948"/>
                  <a:pt x="4190" y="15862"/>
                </a:cubicBezTo>
                <a:cubicBezTo>
                  <a:pt x="4227" y="15825"/>
                  <a:pt x="4239" y="15776"/>
                  <a:pt x="4251" y="15727"/>
                </a:cubicBezTo>
                <a:cubicBezTo>
                  <a:pt x="4251" y="15702"/>
                  <a:pt x="4510" y="15616"/>
                  <a:pt x="4584" y="15566"/>
                </a:cubicBezTo>
                <a:cubicBezTo>
                  <a:pt x="4658" y="15505"/>
                  <a:pt x="4855" y="15406"/>
                  <a:pt x="4830" y="15308"/>
                </a:cubicBezTo>
                <a:cubicBezTo>
                  <a:pt x="4830" y="15283"/>
                  <a:pt x="4818" y="15258"/>
                  <a:pt x="4806" y="15221"/>
                </a:cubicBezTo>
                <a:cubicBezTo>
                  <a:pt x="4781" y="15160"/>
                  <a:pt x="4769" y="15086"/>
                  <a:pt x="4781" y="15024"/>
                </a:cubicBezTo>
                <a:cubicBezTo>
                  <a:pt x="4818" y="14950"/>
                  <a:pt x="4880" y="14852"/>
                  <a:pt x="4966" y="14827"/>
                </a:cubicBezTo>
                <a:cubicBezTo>
                  <a:pt x="4980" y="14825"/>
                  <a:pt x="4993" y="14824"/>
                  <a:pt x="5005" y="14824"/>
                </a:cubicBezTo>
                <a:cubicBezTo>
                  <a:pt x="5056" y="14824"/>
                  <a:pt x="5093" y="14842"/>
                  <a:pt x="5163" y="14852"/>
                </a:cubicBezTo>
                <a:cubicBezTo>
                  <a:pt x="5262" y="14876"/>
                  <a:pt x="5348" y="14987"/>
                  <a:pt x="5459" y="14987"/>
                </a:cubicBezTo>
                <a:cubicBezTo>
                  <a:pt x="5570" y="14975"/>
                  <a:pt x="5668" y="14913"/>
                  <a:pt x="5742" y="14840"/>
                </a:cubicBezTo>
                <a:cubicBezTo>
                  <a:pt x="5779" y="14815"/>
                  <a:pt x="5828" y="14778"/>
                  <a:pt x="5878" y="14766"/>
                </a:cubicBezTo>
                <a:cubicBezTo>
                  <a:pt x="5939" y="14741"/>
                  <a:pt x="6001" y="14704"/>
                  <a:pt x="6050" y="14667"/>
                </a:cubicBezTo>
                <a:cubicBezTo>
                  <a:pt x="6112" y="14605"/>
                  <a:pt x="6124" y="14556"/>
                  <a:pt x="6198" y="14544"/>
                </a:cubicBezTo>
                <a:cubicBezTo>
                  <a:pt x="6272" y="14544"/>
                  <a:pt x="6370" y="14667"/>
                  <a:pt x="6420" y="14667"/>
                </a:cubicBezTo>
                <a:cubicBezTo>
                  <a:pt x="6469" y="14667"/>
                  <a:pt x="6481" y="14778"/>
                  <a:pt x="6506" y="14827"/>
                </a:cubicBezTo>
                <a:cubicBezTo>
                  <a:pt x="6543" y="14901"/>
                  <a:pt x="6568" y="14975"/>
                  <a:pt x="6580" y="15061"/>
                </a:cubicBezTo>
                <a:cubicBezTo>
                  <a:pt x="6592" y="15111"/>
                  <a:pt x="6802" y="15271"/>
                  <a:pt x="6863" y="15332"/>
                </a:cubicBezTo>
                <a:cubicBezTo>
                  <a:pt x="6950" y="15443"/>
                  <a:pt x="7048" y="15530"/>
                  <a:pt x="7159" y="15616"/>
                </a:cubicBezTo>
                <a:cubicBezTo>
                  <a:pt x="7245" y="15628"/>
                  <a:pt x="7319" y="15677"/>
                  <a:pt x="7381" y="15751"/>
                </a:cubicBezTo>
                <a:cubicBezTo>
                  <a:pt x="7467" y="15850"/>
                  <a:pt x="7516" y="15875"/>
                  <a:pt x="7590" y="15948"/>
                </a:cubicBezTo>
                <a:cubicBezTo>
                  <a:pt x="7677" y="16035"/>
                  <a:pt x="7750" y="16022"/>
                  <a:pt x="7763" y="16072"/>
                </a:cubicBezTo>
                <a:cubicBezTo>
                  <a:pt x="7763" y="16121"/>
                  <a:pt x="7824" y="16269"/>
                  <a:pt x="7837" y="16330"/>
                </a:cubicBezTo>
                <a:cubicBezTo>
                  <a:pt x="7849" y="16392"/>
                  <a:pt x="7775" y="16503"/>
                  <a:pt x="7763" y="16540"/>
                </a:cubicBezTo>
                <a:cubicBezTo>
                  <a:pt x="7763" y="16584"/>
                  <a:pt x="7763" y="16730"/>
                  <a:pt x="7781" y="16730"/>
                </a:cubicBezTo>
                <a:cubicBezTo>
                  <a:pt x="7783" y="16730"/>
                  <a:pt x="7785" y="16728"/>
                  <a:pt x="7787" y="16725"/>
                </a:cubicBezTo>
                <a:cubicBezTo>
                  <a:pt x="7800" y="16700"/>
                  <a:pt x="7911" y="16552"/>
                  <a:pt x="7923" y="16503"/>
                </a:cubicBezTo>
                <a:cubicBezTo>
                  <a:pt x="7935" y="16454"/>
                  <a:pt x="7972" y="16417"/>
                  <a:pt x="8009" y="16392"/>
                </a:cubicBezTo>
                <a:cubicBezTo>
                  <a:pt x="8059" y="16380"/>
                  <a:pt x="8071" y="16330"/>
                  <a:pt x="8059" y="16293"/>
                </a:cubicBezTo>
                <a:cubicBezTo>
                  <a:pt x="8046" y="16244"/>
                  <a:pt x="7923" y="16158"/>
                  <a:pt x="7923" y="16109"/>
                </a:cubicBezTo>
                <a:cubicBezTo>
                  <a:pt x="7911" y="16059"/>
                  <a:pt x="7923" y="15998"/>
                  <a:pt x="7960" y="15961"/>
                </a:cubicBezTo>
                <a:cubicBezTo>
                  <a:pt x="7997" y="15924"/>
                  <a:pt x="8027" y="15886"/>
                  <a:pt x="8061" y="15886"/>
                </a:cubicBezTo>
                <a:cubicBezTo>
                  <a:pt x="8072" y="15886"/>
                  <a:pt x="8083" y="15890"/>
                  <a:pt x="8095" y="15899"/>
                </a:cubicBezTo>
                <a:cubicBezTo>
                  <a:pt x="8145" y="15936"/>
                  <a:pt x="8231" y="15936"/>
                  <a:pt x="8256" y="15998"/>
                </a:cubicBezTo>
                <a:cubicBezTo>
                  <a:pt x="8275" y="16046"/>
                  <a:pt x="8302" y="16079"/>
                  <a:pt x="8325" y="16079"/>
                </a:cubicBezTo>
                <a:cubicBezTo>
                  <a:pt x="8331" y="16079"/>
                  <a:pt x="8337" y="16077"/>
                  <a:pt x="8342" y="16072"/>
                </a:cubicBezTo>
                <a:cubicBezTo>
                  <a:pt x="8367" y="16010"/>
                  <a:pt x="8354" y="15924"/>
                  <a:pt x="8293" y="15875"/>
                </a:cubicBezTo>
                <a:cubicBezTo>
                  <a:pt x="8219" y="15801"/>
                  <a:pt x="8132" y="15739"/>
                  <a:pt x="8034" y="15690"/>
                </a:cubicBezTo>
                <a:cubicBezTo>
                  <a:pt x="7985" y="15665"/>
                  <a:pt x="7787" y="15591"/>
                  <a:pt x="7800" y="15542"/>
                </a:cubicBezTo>
                <a:cubicBezTo>
                  <a:pt x="7800" y="15505"/>
                  <a:pt x="7861" y="15456"/>
                  <a:pt x="7837" y="15431"/>
                </a:cubicBezTo>
                <a:cubicBezTo>
                  <a:pt x="7818" y="15419"/>
                  <a:pt x="7809" y="15416"/>
                  <a:pt x="7794" y="15416"/>
                </a:cubicBezTo>
                <a:cubicBezTo>
                  <a:pt x="7778" y="15416"/>
                  <a:pt x="7757" y="15419"/>
                  <a:pt x="7714" y="15419"/>
                </a:cubicBezTo>
                <a:cubicBezTo>
                  <a:pt x="7627" y="15419"/>
                  <a:pt x="7590" y="15369"/>
                  <a:pt x="7541" y="15332"/>
                </a:cubicBezTo>
                <a:cubicBezTo>
                  <a:pt x="7455" y="15246"/>
                  <a:pt x="7381" y="15135"/>
                  <a:pt x="7344" y="15024"/>
                </a:cubicBezTo>
                <a:cubicBezTo>
                  <a:pt x="7307" y="14926"/>
                  <a:pt x="7307" y="14876"/>
                  <a:pt x="7221" y="14827"/>
                </a:cubicBezTo>
                <a:cubicBezTo>
                  <a:pt x="7147" y="14766"/>
                  <a:pt x="7011" y="14704"/>
                  <a:pt x="6999" y="14630"/>
                </a:cubicBezTo>
                <a:cubicBezTo>
                  <a:pt x="6987" y="14556"/>
                  <a:pt x="6999" y="14495"/>
                  <a:pt x="7024" y="14433"/>
                </a:cubicBezTo>
                <a:cubicBezTo>
                  <a:pt x="7048" y="14421"/>
                  <a:pt x="7048" y="14384"/>
                  <a:pt x="7036" y="14359"/>
                </a:cubicBezTo>
                <a:cubicBezTo>
                  <a:pt x="7011" y="14310"/>
                  <a:pt x="7011" y="14236"/>
                  <a:pt x="7048" y="14211"/>
                </a:cubicBezTo>
                <a:cubicBezTo>
                  <a:pt x="7067" y="14199"/>
                  <a:pt x="7091" y="14199"/>
                  <a:pt x="7111" y="14199"/>
                </a:cubicBezTo>
                <a:cubicBezTo>
                  <a:pt x="7131" y="14199"/>
                  <a:pt x="7147" y="14199"/>
                  <a:pt x="7147" y="14186"/>
                </a:cubicBezTo>
                <a:cubicBezTo>
                  <a:pt x="7147" y="14150"/>
                  <a:pt x="7159" y="14100"/>
                  <a:pt x="7196" y="14100"/>
                </a:cubicBezTo>
                <a:cubicBezTo>
                  <a:pt x="7224" y="14100"/>
                  <a:pt x="7256" y="14092"/>
                  <a:pt x="7279" y="14092"/>
                </a:cubicBezTo>
                <a:cubicBezTo>
                  <a:pt x="7296" y="14092"/>
                  <a:pt x="7307" y="14097"/>
                  <a:pt x="7307" y="14113"/>
                </a:cubicBezTo>
                <a:cubicBezTo>
                  <a:pt x="7307" y="14150"/>
                  <a:pt x="7307" y="14199"/>
                  <a:pt x="7307" y="14236"/>
                </a:cubicBezTo>
                <a:lnTo>
                  <a:pt x="7307" y="14260"/>
                </a:lnTo>
                <a:cubicBezTo>
                  <a:pt x="7307" y="14313"/>
                  <a:pt x="7334" y="14430"/>
                  <a:pt x="7350" y="14430"/>
                </a:cubicBezTo>
                <a:cubicBezTo>
                  <a:pt x="7352" y="14430"/>
                  <a:pt x="7354" y="14427"/>
                  <a:pt x="7356" y="14421"/>
                </a:cubicBezTo>
                <a:cubicBezTo>
                  <a:pt x="7363" y="14395"/>
                  <a:pt x="7390" y="14379"/>
                  <a:pt x="7414" y="14379"/>
                </a:cubicBezTo>
                <a:cubicBezTo>
                  <a:pt x="7436" y="14379"/>
                  <a:pt x="7455" y="14391"/>
                  <a:pt x="7455" y="14421"/>
                </a:cubicBezTo>
                <a:cubicBezTo>
                  <a:pt x="7464" y="14468"/>
                  <a:pt x="7459" y="14523"/>
                  <a:pt x="7468" y="14523"/>
                </a:cubicBezTo>
                <a:cubicBezTo>
                  <a:pt x="7470" y="14523"/>
                  <a:pt x="7474" y="14518"/>
                  <a:pt x="7479" y="14507"/>
                </a:cubicBezTo>
                <a:cubicBezTo>
                  <a:pt x="7492" y="14458"/>
                  <a:pt x="7467" y="14396"/>
                  <a:pt x="7492" y="14371"/>
                </a:cubicBezTo>
                <a:cubicBezTo>
                  <a:pt x="7504" y="14359"/>
                  <a:pt x="7519" y="14347"/>
                  <a:pt x="7533" y="14347"/>
                </a:cubicBezTo>
                <a:cubicBezTo>
                  <a:pt x="7547" y="14347"/>
                  <a:pt x="7560" y="14359"/>
                  <a:pt x="7566" y="14396"/>
                </a:cubicBezTo>
                <a:cubicBezTo>
                  <a:pt x="7590" y="14470"/>
                  <a:pt x="7603" y="14556"/>
                  <a:pt x="7652" y="14593"/>
                </a:cubicBezTo>
                <a:cubicBezTo>
                  <a:pt x="7701" y="14642"/>
                  <a:pt x="7726" y="14716"/>
                  <a:pt x="7787" y="14778"/>
                </a:cubicBezTo>
                <a:cubicBezTo>
                  <a:pt x="7861" y="14840"/>
                  <a:pt x="7874" y="14876"/>
                  <a:pt x="7923" y="14889"/>
                </a:cubicBezTo>
                <a:cubicBezTo>
                  <a:pt x="7972" y="14901"/>
                  <a:pt x="7997" y="14950"/>
                  <a:pt x="8095" y="15024"/>
                </a:cubicBezTo>
                <a:cubicBezTo>
                  <a:pt x="8194" y="15086"/>
                  <a:pt x="8293" y="15160"/>
                  <a:pt x="8379" y="15234"/>
                </a:cubicBezTo>
                <a:cubicBezTo>
                  <a:pt x="8404" y="15258"/>
                  <a:pt x="8428" y="15283"/>
                  <a:pt x="8453" y="15308"/>
                </a:cubicBezTo>
                <a:cubicBezTo>
                  <a:pt x="8490" y="15357"/>
                  <a:pt x="8539" y="15394"/>
                  <a:pt x="8588" y="15419"/>
                </a:cubicBezTo>
                <a:cubicBezTo>
                  <a:pt x="8601" y="15443"/>
                  <a:pt x="8613" y="15456"/>
                  <a:pt x="8601" y="15480"/>
                </a:cubicBezTo>
                <a:cubicBezTo>
                  <a:pt x="8588" y="15603"/>
                  <a:pt x="8576" y="15727"/>
                  <a:pt x="8588" y="15850"/>
                </a:cubicBezTo>
                <a:cubicBezTo>
                  <a:pt x="8601" y="15936"/>
                  <a:pt x="8613" y="15998"/>
                  <a:pt x="8650" y="16010"/>
                </a:cubicBezTo>
                <a:cubicBezTo>
                  <a:pt x="8675" y="16022"/>
                  <a:pt x="8699" y="16022"/>
                  <a:pt x="8724" y="16096"/>
                </a:cubicBezTo>
                <a:cubicBezTo>
                  <a:pt x="8724" y="16133"/>
                  <a:pt x="8736" y="16158"/>
                  <a:pt x="8761" y="16170"/>
                </a:cubicBezTo>
                <a:cubicBezTo>
                  <a:pt x="8785" y="16220"/>
                  <a:pt x="8810" y="16256"/>
                  <a:pt x="8847" y="16281"/>
                </a:cubicBezTo>
                <a:cubicBezTo>
                  <a:pt x="8896" y="16330"/>
                  <a:pt x="8946" y="16343"/>
                  <a:pt x="8946" y="16404"/>
                </a:cubicBezTo>
                <a:cubicBezTo>
                  <a:pt x="8958" y="16503"/>
                  <a:pt x="8970" y="16589"/>
                  <a:pt x="9007" y="16675"/>
                </a:cubicBezTo>
                <a:cubicBezTo>
                  <a:pt x="9007" y="16737"/>
                  <a:pt x="9032" y="16786"/>
                  <a:pt x="9069" y="16836"/>
                </a:cubicBezTo>
                <a:cubicBezTo>
                  <a:pt x="9106" y="16860"/>
                  <a:pt x="9106" y="16897"/>
                  <a:pt x="9094" y="16922"/>
                </a:cubicBezTo>
                <a:cubicBezTo>
                  <a:pt x="9081" y="16946"/>
                  <a:pt x="9057" y="17020"/>
                  <a:pt x="9094" y="17045"/>
                </a:cubicBezTo>
                <a:cubicBezTo>
                  <a:pt x="9104" y="17055"/>
                  <a:pt x="9110" y="17059"/>
                  <a:pt x="9115" y="17059"/>
                </a:cubicBezTo>
                <a:cubicBezTo>
                  <a:pt x="9127" y="17059"/>
                  <a:pt x="9128" y="17033"/>
                  <a:pt x="9155" y="17033"/>
                </a:cubicBezTo>
                <a:cubicBezTo>
                  <a:pt x="9192" y="17045"/>
                  <a:pt x="9192" y="17033"/>
                  <a:pt x="9229" y="17094"/>
                </a:cubicBezTo>
                <a:cubicBezTo>
                  <a:pt x="9248" y="17132"/>
                  <a:pt x="9245" y="17169"/>
                  <a:pt x="9259" y="17169"/>
                </a:cubicBezTo>
                <a:cubicBezTo>
                  <a:pt x="9263" y="17169"/>
                  <a:pt x="9269" y="17165"/>
                  <a:pt x="9278" y="17156"/>
                </a:cubicBezTo>
                <a:cubicBezTo>
                  <a:pt x="9298" y="17136"/>
                  <a:pt x="9310" y="17100"/>
                  <a:pt x="9334" y="17100"/>
                </a:cubicBezTo>
                <a:cubicBezTo>
                  <a:pt x="9339" y="17100"/>
                  <a:pt x="9345" y="17102"/>
                  <a:pt x="9352" y="17107"/>
                </a:cubicBezTo>
                <a:cubicBezTo>
                  <a:pt x="9381" y="17135"/>
                  <a:pt x="9394" y="17185"/>
                  <a:pt x="9405" y="17185"/>
                </a:cubicBezTo>
                <a:cubicBezTo>
                  <a:pt x="9408" y="17185"/>
                  <a:pt x="9411" y="17180"/>
                  <a:pt x="9414" y="17168"/>
                </a:cubicBezTo>
                <a:cubicBezTo>
                  <a:pt x="9426" y="17119"/>
                  <a:pt x="9451" y="17119"/>
                  <a:pt x="9414" y="17045"/>
                </a:cubicBezTo>
                <a:cubicBezTo>
                  <a:pt x="9377" y="16971"/>
                  <a:pt x="9426" y="16959"/>
                  <a:pt x="9389" y="16897"/>
                </a:cubicBezTo>
                <a:cubicBezTo>
                  <a:pt x="9378" y="16869"/>
                  <a:pt x="9380" y="16862"/>
                  <a:pt x="9389" y="16862"/>
                </a:cubicBezTo>
                <a:cubicBezTo>
                  <a:pt x="9401" y="16862"/>
                  <a:pt x="9424" y="16873"/>
                  <a:pt x="9451" y="16873"/>
                </a:cubicBezTo>
                <a:cubicBezTo>
                  <a:pt x="9474" y="16873"/>
                  <a:pt x="9520" y="16891"/>
                  <a:pt x="9540" y="16891"/>
                </a:cubicBezTo>
                <a:cubicBezTo>
                  <a:pt x="9553" y="16891"/>
                  <a:pt x="9556" y="16884"/>
                  <a:pt x="9537" y="16860"/>
                </a:cubicBezTo>
                <a:cubicBezTo>
                  <a:pt x="9488" y="16799"/>
                  <a:pt x="9463" y="16786"/>
                  <a:pt x="9451" y="16749"/>
                </a:cubicBezTo>
                <a:cubicBezTo>
                  <a:pt x="9426" y="16700"/>
                  <a:pt x="9451" y="16725"/>
                  <a:pt x="9475" y="16700"/>
                </a:cubicBezTo>
                <a:cubicBezTo>
                  <a:pt x="9489" y="16687"/>
                  <a:pt x="9495" y="16677"/>
                  <a:pt x="9504" y="16677"/>
                </a:cubicBezTo>
                <a:cubicBezTo>
                  <a:pt x="9511" y="16677"/>
                  <a:pt x="9520" y="16683"/>
                  <a:pt x="9537" y="16700"/>
                </a:cubicBezTo>
                <a:cubicBezTo>
                  <a:pt x="9571" y="16723"/>
                  <a:pt x="9605" y="16788"/>
                  <a:pt x="9630" y="16788"/>
                </a:cubicBezTo>
                <a:cubicBezTo>
                  <a:pt x="9632" y="16788"/>
                  <a:pt x="9634" y="16787"/>
                  <a:pt x="9636" y="16786"/>
                </a:cubicBezTo>
                <a:cubicBezTo>
                  <a:pt x="9648" y="16762"/>
                  <a:pt x="9648" y="16725"/>
                  <a:pt x="9636" y="16700"/>
                </a:cubicBezTo>
                <a:cubicBezTo>
                  <a:pt x="9636" y="16680"/>
                  <a:pt x="9620" y="16644"/>
                  <a:pt x="9639" y="16644"/>
                </a:cubicBezTo>
                <a:cubicBezTo>
                  <a:pt x="9644" y="16644"/>
                  <a:pt x="9651" y="16646"/>
                  <a:pt x="9660" y="16651"/>
                </a:cubicBezTo>
                <a:cubicBezTo>
                  <a:pt x="9689" y="16670"/>
                  <a:pt x="9733" y="16712"/>
                  <a:pt x="9751" y="16712"/>
                </a:cubicBezTo>
                <a:cubicBezTo>
                  <a:pt x="9756" y="16712"/>
                  <a:pt x="9759" y="16708"/>
                  <a:pt x="9759" y="16700"/>
                </a:cubicBezTo>
                <a:cubicBezTo>
                  <a:pt x="9759" y="16663"/>
                  <a:pt x="9747" y="16663"/>
                  <a:pt x="9697" y="16589"/>
                </a:cubicBezTo>
                <a:cubicBezTo>
                  <a:pt x="9648" y="16503"/>
                  <a:pt x="9710" y="16528"/>
                  <a:pt x="9623" y="16478"/>
                </a:cubicBezTo>
                <a:cubicBezTo>
                  <a:pt x="9525" y="16417"/>
                  <a:pt x="9463" y="16380"/>
                  <a:pt x="9463" y="16330"/>
                </a:cubicBezTo>
                <a:cubicBezTo>
                  <a:pt x="9463" y="16320"/>
                  <a:pt x="9468" y="16318"/>
                  <a:pt x="9473" y="16318"/>
                </a:cubicBezTo>
                <a:cubicBezTo>
                  <a:pt x="9480" y="16318"/>
                  <a:pt x="9488" y="16322"/>
                  <a:pt x="9490" y="16322"/>
                </a:cubicBezTo>
                <a:cubicBezTo>
                  <a:pt x="9492" y="16322"/>
                  <a:pt x="9487" y="16317"/>
                  <a:pt x="9463" y="16293"/>
                </a:cubicBezTo>
                <a:cubicBezTo>
                  <a:pt x="9402" y="16220"/>
                  <a:pt x="9352" y="16146"/>
                  <a:pt x="9315" y="16059"/>
                </a:cubicBezTo>
                <a:cubicBezTo>
                  <a:pt x="9291" y="15973"/>
                  <a:pt x="9315" y="15911"/>
                  <a:pt x="9340" y="15899"/>
                </a:cubicBezTo>
                <a:cubicBezTo>
                  <a:pt x="9343" y="15898"/>
                  <a:pt x="9347" y="15897"/>
                  <a:pt x="9350" y="15897"/>
                </a:cubicBezTo>
                <a:cubicBezTo>
                  <a:pt x="9375" y="15897"/>
                  <a:pt x="9410" y="15930"/>
                  <a:pt x="9463" y="15973"/>
                </a:cubicBezTo>
                <a:cubicBezTo>
                  <a:pt x="9500" y="16010"/>
                  <a:pt x="9524" y="16048"/>
                  <a:pt x="9533" y="16048"/>
                </a:cubicBezTo>
                <a:cubicBezTo>
                  <a:pt x="9536" y="16048"/>
                  <a:pt x="9537" y="16044"/>
                  <a:pt x="9537" y="16035"/>
                </a:cubicBezTo>
                <a:cubicBezTo>
                  <a:pt x="9537" y="16003"/>
                  <a:pt x="9537" y="15971"/>
                  <a:pt x="9553" y="15971"/>
                </a:cubicBezTo>
                <a:cubicBezTo>
                  <a:pt x="9556" y="15971"/>
                  <a:pt x="9558" y="15971"/>
                  <a:pt x="9562" y="15973"/>
                </a:cubicBezTo>
                <a:cubicBezTo>
                  <a:pt x="9589" y="15991"/>
                  <a:pt x="9630" y="16023"/>
                  <a:pt x="9639" y="16023"/>
                </a:cubicBezTo>
                <a:cubicBezTo>
                  <a:pt x="9643" y="16023"/>
                  <a:pt x="9642" y="16020"/>
                  <a:pt x="9636" y="16010"/>
                </a:cubicBezTo>
                <a:cubicBezTo>
                  <a:pt x="9625" y="15978"/>
                  <a:pt x="9577" y="15946"/>
                  <a:pt x="9597" y="15946"/>
                </a:cubicBezTo>
                <a:cubicBezTo>
                  <a:pt x="9600" y="15946"/>
                  <a:pt x="9604" y="15947"/>
                  <a:pt x="9611" y="15948"/>
                </a:cubicBezTo>
                <a:cubicBezTo>
                  <a:pt x="9655" y="15957"/>
                  <a:pt x="9726" y="15992"/>
                  <a:pt x="9738" y="15992"/>
                </a:cubicBezTo>
                <a:cubicBezTo>
                  <a:pt x="9743" y="15992"/>
                  <a:pt x="9739" y="15987"/>
                  <a:pt x="9722" y="15973"/>
                </a:cubicBezTo>
                <a:cubicBezTo>
                  <a:pt x="9673" y="15911"/>
                  <a:pt x="9549" y="15875"/>
                  <a:pt x="9611" y="15813"/>
                </a:cubicBezTo>
                <a:cubicBezTo>
                  <a:pt x="9642" y="15782"/>
                  <a:pt x="9657" y="15779"/>
                  <a:pt x="9671" y="15779"/>
                </a:cubicBezTo>
                <a:cubicBezTo>
                  <a:pt x="9675" y="15779"/>
                  <a:pt x="9678" y="15779"/>
                  <a:pt x="9681" y="15779"/>
                </a:cubicBezTo>
                <a:cubicBezTo>
                  <a:pt x="9692" y="15779"/>
                  <a:pt x="9703" y="15777"/>
                  <a:pt x="9722" y="15764"/>
                </a:cubicBezTo>
                <a:cubicBezTo>
                  <a:pt x="9759" y="15745"/>
                  <a:pt x="9788" y="15713"/>
                  <a:pt x="9801" y="15713"/>
                </a:cubicBezTo>
                <a:cubicBezTo>
                  <a:pt x="9806" y="15713"/>
                  <a:pt x="9808" y="15717"/>
                  <a:pt x="9808" y="15727"/>
                </a:cubicBezTo>
                <a:cubicBezTo>
                  <a:pt x="9798" y="15758"/>
                  <a:pt x="9770" y="15849"/>
                  <a:pt x="9776" y="15849"/>
                </a:cubicBezTo>
                <a:cubicBezTo>
                  <a:pt x="9777" y="15849"/>
                  <a:pt x="9780" y="15846"/>
                  <a:pt x="9784" y="15838"/>
                </a:cubicBezTo>
                <a:cubicBezTo>
                  <a:pt x="9820" y="15801"/>
                  <a:pt x="9857" y="15727"/>
                  <a:pt x="9931" y="15727"/>
                </a:cubicBezTo>
                <a:cubicBezTo>
                  <a:pt x="10005" y="15739"/>
                  <a:pt x="10030" y="15764"/>
                  <a:pt x="10104" y="15813"/>
                </a:cubicBezTo>
                <a:lnTo>
                  <a:pt x="10129" y="15825"/>
                </a:lnTo>
                <a:cubicBezTo>
                  <a:pt x="10156" y="15853"/>
                  <a:pt x="10191" y="15867"/>
                  <a:pt x="10222" y="15867"/>
                </a:cubicBezTo>
                <a:cubicBezTo>
                  <a:pt x="10232" y="15867"/>
                  <a:pt x="10242" y="15865"/>
                  <a:pt x="10252" y="15862"/>
                </a:cubicBezTo>
                <a:cubicBezTo>
                  <a:pt x="10338" y="15862"/>
                  <a:pt x="10412" y="15825"/>
                  <a:pt x="10461" y="15764"/>
                </a:cubicBezTo>
                <a:cubicBezTo>
                  <a:pt x="10498" y="15727"/>
                  <a:pt x="10671" y="15702"/>
                  <a:pt x="10708" y="15702"/>
                </a:cubicBezTo>
                <a:cubicBezTo>
                  <a:pt x="10745" y="15702"/>
                  <a:pt x="10819" y="15702"/>
                  <a:pt x="10794" y="15677"/>
                </a:cubicBezTo>
                <a:cubicBezTo>
                  <a:pt x="10782" y="15640"/>
                  <a:pt x="10831" y="15653"/>
                  <a:pt x="10757" y="15603"/>
                </a:cubicBezTo>
                <a:cubicBezTo>
                  <a:pt x="10683" y="15554"/>
                  <a:pt x="10572" y="15542"/>
                  <a:pt x="10572" y="15456"/>
                </a:cubicBezTo>
                <a:cubicBezTo>
                  <a:pt x="10572" y="15431"/>
                  <a:pt x="10572" y="15406"/>
                  <a:pt x="10560" y="15394"/>
                </a:cubicBezTo>
                <a:cubicBezTo>
                  <a:pt x="10560" y="15357"/>
                  <a:pt x="10547" y="15320"/>
                  <a:pt x="10535" y="15283"/>
                </a:cubicBezTo>
                <a:cubicBezTo>
                  <a:pt x="10523" y="15258"/>
                  <a:pt x="10560" y="15123"/>
                  <a:pt x="10584" y="15049"/>
                </a:cubicBezTo>
                <a:cubicBezTo>
                  <a:pt x="10597" y="15000"/>
                  <a:pt x="10634" y="14950"/>
                  <a:pt x="10671" y="14913"/>
                </a:cubicBezTo>
                <a:cubicBezTo>
                  <a:pt x="10695" y="14876"/>
                  <a:pt x="10708" y="14840"/>
                  <a:pt x="10720" y="14803"/>
                </a:cubicBezTo>
                <a:cubicBezTo>
                  <a:pt x="10732" y="14729"/>
                  <a:pt x="10732" y="14618"/>
                  <a:pt x="10745" y="14568"/>
                </a:cubicBezTo>
                <a:cubicBezTo>
                  <a:pt x="10782" y="14482"/>
                  <a:pt x="10757" y="14445"/>
                  <a:pt x="10794" y="14421"/>
                </a:cubicBezTo>
                <a:cubicBezTo>
                  <a:pt x="10808" y="14410"/>
                  <a:pt x="10822" y="14408"/>
                  <a:pt x="10836" y="14408"/>
                </a:cubicBezTo>
                <a:cubicBezTo>
                  <a:pt x="10850" y="14408"/>
                  <a:pt x="10864" y="14410"/>
                  <a:pt x="10879" y="14410"/>
                </a:cubicBezTo>
                <a:cubicBezTo>
                  <a:pt x="10902" y="14410"/>
                  <a:pt x="10927" y="14404"/>
                  <a:pt x="10954" y="14371"/>
                </a:cubicBezTo>
                <a:cubicBezTo>
                  <a:pt x="10979" y="14347"/>
                  <a:pt x="10991" y="14310"/>
                  <a:pt x="11003" y="14273"/>
                </a:cubicBezTo>
                <a:cubicBezTo>
                  <a:pt x="11003" y="14248"/>
                  <a:pt x="11003" y="14211"/>
                  <a:pt x="11003" y="14186"/>
                </a:cubicBezTo>
                <a:cubicBezTo>
                  <a:pt x="10979" y="14150"/>
                  <a:pt x="10929" y="14137"/>
                  <a:pt x="10979" y="14113"/>
                </a:cubicBezTo>
                <a:cubicBezTo>
                  <a:pt x="11028" y="14076"/>
                  <a:pt x="11102" y="14002"/>
                  <a:pt x="11176" y="13940"/>
                </a:cubicBezTo>
                <a:cubicBezTo>
                  <a:pt x="11237" y="13878"/>
                  <a:pt x="11213" y="13817"/>
                  <a:pt x="11299" y="13780"/>
                </a:cubicBezTo>
                <a:cubicBezTo>
                  <a:pt x="11330" y="13772"/>
                  <a:pt x="11353" y="13768"/>
                  <a:pt x="11370" y="13768"/>
                </a:cubicBezTo>
                <a:cubicBezTo>
                  <a:pt x="11408" y="13768"/>
                  <a:pt x="11422" y="13787"/>
                  <a:pt x="11447" y="13829"/>
                </a:cubicBezTo>
                <a:cubicBezTo>
                  <a:pt x="11484" y="13891"/>
                  <a:pt x="11472" y="13928"/>
                  <a:pt x="11545" y="13928"/>
                </a:cubicBezTo>
                <a:cubicBezTo>
                  <a:pt x="11624" y="13928"/>
                  <a:pt x="11672" y="13979"/>
                  <a:pt x="11745" y="13979"/>
                </a:cubicBezTo>
                <a:cubicBezTo>
                  <a:pt x="11752" y="13979"/>
                  <a:pt x="11759" y="13978"/>
                  <a:pt x="11767" y="13977"/>
                </a:cubicBezTo>
                <a:cubicBezTo>
                  <a:pt x="11803" y="13972"/>
                  <a:pt x="11845" y="13969"/>
                  <a:pt x="11881" y="13969"/>
                </a:cubicBezTo>
                <a:cubicBezTo>
                  <a:pt x="11932" y="13969"/>
                  <a:pt x="11972" y="13975"/>
                  <a:pt x="11964" y="13989"/>
                </a:cubicBezTo>
                <a:cubicBezTo>
                  <a:pt x="11890" y="14051"/>
                  <a:pt x="11804" y="14113"/>
                  <a:pt x="11706" y="14150"/>
                </a:cubicBezTo>
                <a:cubicBezTo>
                  <a:pt x="11669" y="14174"/>
                  <a:pt x="11656" y="14186"/>
                  <a:pt x="11706" y="14211"/>
                </a:cubicBezTo>
                <a:cubicBezTo>
                  <a:pt x="11767" y="14236"/>
                  <a:pt x="11890" y="14260"/>
                  <a:pt x="11890" y="14310"/>
                </a:cubicBezTo>
                <a:cubicBezTo>
                  <a:pt x="11890" y="14371"/>
                  <a:pt x="11829" y="14421"/>
                  <a:pt x="11854" y="14470"/>
                </a:cubicBezTo>
                <a:cubicBezTo>
                  <a:pt x="11887" y="14503"/>
                  <a:pt x="11939" y="14546"/>
                  <a:pt x="11985" y="14546"/>
                </a:cubicBezTo>
                <a:cubicBezTo>
                  <a:pt x="11991" y="14546"/>
                  <a:pt x="11996" y="14545"/>
                  <a:pt x="12001" y="14544"/>
                </a:cubicBezTo>
                <a:cubicBezTo>
                  <a:pt x="12038" y="14531"/>
                  <a:pt x="12112" y="14433"/>
                  <a:pt x="12174" y="14421"/>
                </a:cubicBezTo>
                <a:cubicBezTo>
                  <a:pt x="12235" y="14396"/>
                  <a:pt x="12309" y="14310"/>
                  <a:pt x="12396" y="14310"/>
                </a:cubicBezTo>
                <a:cubicBezTo>
                  <a:pt x="12426" y="14315"/>
                  <a:pt x="12457" y="14318"/>
                  <a:pt x="12488" y="14318"/>
                </a:cubicBezTo>
                <a:cubicBezTo>
                  <a:pt x="12531" y="14318"/>
                  <a:pt x="12574" y="14312"/>
                  <a:pt x="12617" y="14297"/>
                </a:cubicBezTo>
                <a:cubicBezTo>
                  <a:pt x="12654" y="14285"/>
                  <a:pt x="12679" y="14260"/>
                  <a:pt x="12654" y="14248"/>
                </a:cubicBezTo>
                <a:cubicBezTo>
                  <a:pt x="12630" y="14236"/>
                  <a:pt x="12728" y="14211"/>
                  <a:pt x="12691" y="14199"/>
                </a:cubicBezTo>
                <a:lnTo>
                  <a:pt x="12507" y="14199"/>
                </a:lnTo>
                <a:cubicBezTo>
                  <a:pt x="12482" y="14199"/>
                  <a:pt x="12424" y="14232"/>
                  <a:pt x="12371" y="14232"/>
                </a:cubicBezTo>
                <a:cubicBezTo>
                  <a:pt x="12344" y="14232"/>
                  <a:pt x="12318" y="14223"/>
                  <a:pt x="12297" y="14199"/>
                </a:cubicBezTo>
                <a:cubicBezTo>
                  <a:pt x="12248" y="14137"/>
                  <a:pt x="12199" y="14088"/>
                  <a:pt x="12223" y="14014"/>
                </a:cubicBezTo>
                <a:cubicBezTo>
                  <a:pt x="12272" y="13940"/>
                  <a:pt x="12334" y="13866"/>
                  <a:pt x="12408" y="13817"/>
                </a:cubicBezTo>
                <a:cubicBezTo>
                  <a:pt x="12457" y="13768"/>
                  <a:pt x="12605" y="13768"/>
                  <a:pt x="12704" y="13706"/>
                </a:cubicBezTo>
                <a:cubicBezTo>
                  <a:pt x="12790" y="13657"/>
                  <a:pt x="12889" y="13620"/>
                  <a:pt x="12987" y="13607"/>
                </a:cubicBezTo>
                <a:lnTo>
                  <a:pt x="13012" y="13607"/>
                </a:lnTo>
                <a:cubicBezTo>
                  <a:pt x="13051" y="13604"/>
                  <a:pt x="13086" y="13603"/>
                  <a:pt x="13114" y="13603"/>
                </a:cubicBezTo>
                <a:cubicBezTo>
                  <a:pt x="13191" y="13603"/>
                  <a:pt x="13224" y="13614"/>
                  <a:pt x="13197" y="13632"/>
                </a:cubicBezTo>
                <a:cubicBezTo>
                  <a:pt x="13147" y="13657"/>
                  <a:pt x="13012" y="13780"/>
                  <a:pt x="12975" y="13780"/>
                </a:cubicBezTo>
                <a:cubicBezTo>
                  <a:pt x="12938" y="13780"/>
                  <a:pt x="12950" y="13817"/>
                  <a:pt x="13012" y="13854"/>
                </a:cubicBezTo>
                <a:cubicBezTo>
                  <a:pt x="13061" y="13903"/>
                  <a:pt x="13086" y="13965"/>
                  <a:pt x="13024" y="13977"/>
                </a:cubicBezTo>
                <a:cubicBezTo>
                  <a:pt x="12950" y="14002"/>
                  <a:pt x="12889" y="14063"/>
                  <a:pt x="12864" y="14150"/>
                </a:cubicBezTo>
                <a:cubicBezTo>
                  <a:pt x="12852" y="14223"/>
                  <a:pt x="12852" y="14236"/>
                  <a:pt x="12802" y="14248"/>
                </a:cubicBezTo>
                <a:cubicBezTo>
                  <a:pt x="12741" y="14260"/>
                  <a:pt x="12716" y="14260"/>
                  <a:pt x="12704" y="14285"/>
                </a:cubicBezTo>
                <a:cubicBezTo>
                  <a:pt x="12704" y="14322"/>
                  <a:pt x="12667" y="14310"/>
                  <a:pt x="12728" y="14347"/>
                </a:cubicBezTo>
                <a:cubicBezTo>
                  <a:pt x="12778" y="14384"/>
                  <a:pt x="12741" y="14421"/>
                  <a:pt x="12790" y="14445"/>
                </a:cubicBezTo>
                <a:cubicBezTo>
                  <a:pt x="12839" y="14470"/>
                  <a:pt x="12925" y="14495"/>
                  <a:pt x="12975" y="14531"/>
                </a:cubicBezTo>
                <a:cubicBezTo>
                  <a:pt x="13086" y="14618"/>
                  <a:pt x="13184" y="14692"/>
                  <a:pt x="13295" y="14790"/>
                </a:cubicBezTo>
                <a:cubicBezTo>
                  <a:pt x="13320" y="14815"/>
                  <a:pt x="13344" y="14852"/>
                  <a:pt x="13369" y="14889"/>
                </a:cubicBezTo>
                <a:cubicBezTo>
                  <a:pt x="13418" y="14938"/>
                  <a:pt x="13480" y="14987"/>
                  <a:pt x="13542" y="15012"/>
                </a:cubicBezTo>
                <a:cubicBezTo>
                  <a:pt x="13640" y="15074"/>
                  <a:pt x="13726" y="15148"/>
                  <a:pt x="13788" y="15234"/>
                </a:cubicBezTo>
                <a:cubicBezTo>
                  <a:pt x="13825" y="15332"/>
                  <a:pt x="13825" y="15419"/>
                  <a:pt x="13788" y="15517"/>
                </a:cubicBezTo>
                <a:cubicBezTo>
                  <a:pt x="13788" y="15530"/>
                  <a:pt x="13788" y="15542"/>
                  <a:pt x="13776" y="15554"/>
                </a:cubicBezTo>
                <a:cubicBezTo>
                  <a:pt x="13689" y="15628"/>
                  <a:pt x="13591" y="15690"/>
                  <a:pt x="13468" y="15727"/>
                </a:cubicBezTo>
                <a:cubicBezTo>
                  <a:pt x="13406" y="15727"/>
                  <a:pt x="13295" y="15714"/>
                  <a:pt x="13221" y="15714"/>
                </a:cubicBezTo>
                <a:cubicBezTo>
                  <a:pt x="13086" y="15714"/>
                  <a:pt x="12962" y="15714"/>
                  <a:pt x="12839" y="15690"/>
                </a:cubicBezTo>
                <a:cubicBezTo>
                  <a:pt x="12790" y="15677"/>
                  <a:pt x="12704" y="15591"/>
                  <a:pt x="12679" y="15591"/>
                </a:cubicBezTo>
                <a:cubicBezTo>
                  <a:pt x="12662" y="15600"/>
                  <a:pt x="12651" y="15614"/>
                  <a:pt x="12625" y="15614"/>
                </a:cubicBezTo>
                <a:cubicBezTo>
                  <a:pt x="12614" y="15614"/>
                  <a:pt x="12600" y="15611"/>
                  <a:pt x="12580" y="15603"/>
                </a:cubicBezTo>
                <a:cubicBezTo>
                  <a:pt x="12519" y="15579"/>
                  <a:pt x="12568" y="15542"/>
                  <a:pt x="12494" y="15517"/>
                </a:cubicBezTo>
                <a:cubicBezTo>
                  <a:pt x="12408" y="15480"/>
                  <a:pt x="12346" y="15505"/>
                  <a:pt x="12309" y="15456"/>
                </a:cubicBezTo>
                <a:cubicBezTo>
                  <a:pt x="12287" y="15422"/>
                  <a:pt x="12264" y="15368"/>
                  <a:pt x="12242" y="15368"/>
                </a:cubicBezTo>
                <a:cubicBezTo>
                  <a:pt x="12240" y="15368"/>
                  <a:pt x="12238" y="15368"/>
                  <a:pt x="12235" y="15369"/>
                </a:cubicBezTo>
                <a:cubicBezTo>
                  <a:pt x="12223" y="15375"/>
                  <a:pt x="12128" y="15375"/>
                  <a:pt x="12028" y="15375"/>
                </a:cubicBezTo>
                <a:cubicBezTo>
                  <a:pt x="11927" y="15375"/>
                  <a:pt x="11823" y="15375"/>
                  <a:pt x="11792" y="15382"/>
                </a:cubicBezTo>
                <a:cubicBezTo>
                  <a:pt x="11730" y="15406"/>
                  <a:pt x="11496" y="15579"/>
                  <a:pt x="11410" y="15616"/>
                </a:cubicBezTo>
                <a:cubicBezTo>
                  <a:pt x="11332" y="15639"/>
                  <a:pt x="11244" y="15648"/>
                  <a:pt x="11155" y="15648"/>
                </a:cubicBezTo>
                <a:cubicBezTo>
                  <a:pt x="11104" y="15648"/>
                  <a:pt x="11053" y="15645"/>
                  <a:pt x="11003" y="15640"/>
                </a:cubicBezTo>
                <a:cubicBezTo>
                  <a:pt x="10960" y="15640"/>
                  <a:pt x="10932" y="15637"/>
                  <a:pt x="10912" y="15637"/>
                </a:cubicBezTo>
                <a:cubicBezTo>
                  <a:pt x="10892" y="15637"/>
                  <a:pt x="10880" y="15640"/>
                  <a:pt x="10868" y="15653"/>
                </a:cubicBezTo>
                <a:cubicBezTo>
                  <a:pt x="10855" y="15690"/>
                  <a:pt x="10819" y="15702"/>
                  <a:pt x="10855" y="15714"/>
                </a:cubicBezTo>
                <a:cubicBezTo>
                  <a:pt x="10905" y="15739"/>
                  <a:pt x="10942" y="15751"/>
                  <a:pt x="10905" y="15764"/>
                </a:cubicBezTo>
                <a:cubicBezTo>
                  <a:pt x="10868" y="15788"/>
                  <a:pt x="10794" y="15764"/>
                  <a:pt x="10794" y="15801"/>
                </a:cubicBezTo>
                <a:cubicBezTo>
                  <a:pt x="10794" y="15850"/>
                  <a:pt x="10831" y="15875"/>
                  <a:pt x="10782" y="15875"/>
                </a:cubicBezTo>
                <a:lnTo>
                  <a:pt x="10510" y="15875"/>
                </a:lnTo>
                <a:cubicBezTo>
                  <a:pt x="10492" y="15881"/>
                  <a:pt x="10470" y="15884"/>
                  <a:pt x="10447" y="15884"/>
                </a:cubicBezTo>
                <a:cubicBezTo>
                  <a:pt x="10424" y="15884"/>
                  <a:pt x="10400" y="15881"/>
                  <a:pt x="10375" y="15875"/>
                </a:cubicBezTo>
                <a:cubicBezTo>
                  <a:pt x="10344" y="15868"/>
                  <a:pt x="10316" y="15865"/>
                  <a:pt x="10289" y="15865"/>
                </a:cubicBezTo>
                <a:cubicBezTo>
                  <a:pt x="10261" y="15865"/>
                  <a:pt x="10233" y="15868"/>
                  <a:pt x="10202" y="15875"/>
                </a:cubicBezTo>
                <a:cubicBezTo>
                  <a:pt x="10178" y="15899"/>
                  <a:pt x="10202" y="15998"/>
                  <a:pt x="10165" y="16035"/>
                </a:cubicBezTo>
                <a:cubicBezTo>
                  <a:pt x="10129" y="16072"/>
                  <a:pt x="10092" y="16146"/>
                  <a:pt x="10116" y="16158"/>
                </a:cubicBezTo>
                <a:cubicBezTo>
                  <a:pt x="10150" y="16169"/>
                  <a:pt x="10183" y="16221"/>
                  <a:pt x="10208" y="16221"/>
                </a:cubicBezTo>
                <a:cubicBezTo>
                  <a:pt x="10210" y="16221"/>
                  <a:pt x="10213" y="16221"/>
                  <a:pt x="10215" y="16220"/>
                </a:cubicBezTo>
                <a:cubicBezTo>
                  <a:pt x="10224" y="16200"/>
                  <a:pt x="10264" y="16159"/>
                  <a:pt x="10287" y="16159"/>
                </a:cubicBezTo>
                <a:cubicBezTo>
                  <a:pt x="10293" y="16159"/>
                  <a:pt x="10298" y="16162"/>
                  <a:pt x="10301" y="16170"/>
                </a:cubicBezTo>
                <a:cubicBezTo>
                  <a:pt x="10301" y="16195"/>
                  <a:pt x="10326" y="16220"/>
                  <a:pt x="10276" y="16232"/>
                </a:cubicBezTo>
                <a:cubicBezTo>
                  <a:pt x="10239" y="16256"/>
                  <a:pt x="10190" y="16306"/>
                  <a:pt x="10202" y="16318"/>
                </a:cubicBezTo>
                <a:cubicBezTo>
                  <a:pt x="10205" y="16321"/>
                  <a:pt x="10210" y="16322"/>
                  <a:pt x="10216" y="16322"/>
                </a:cubicBezTo>
                <a:cubicBezTo>
                  <a:pt x="10233" y="16322"/>
                  <a:pt x="10260" y="16315"/>
                  <a:pt x="10281" y="16315"/>
                </a:cubicBezTo>
                <a:cubicBezTo>
                  <a:pt x="10289" y="16315"/>
                  <a:pt x="10296" y="16315"/>
                  <a:pt x="10301" y="16318"/>
                </a:cubicBezTo>
                <a:cubicBezTo>
                  <a:pt x="10313" y="16330"/>
                  <a:pt x="10301" y="16355"/>
                  <a:pt x="10301" y="16417"/>
                </a:cubicBezTo>
                <a:cubicBezTo>
                  <a:pt x="10301" y="16478"/>
                  <a:pt x="10375" y="16528"/>
                  <a:pt x="10313" y="16540"/>
                </a:cubicBezTo>
                <a:cubicBezTo>
                  <a:pt x="10310" y="16541"/>
                  <a:pt x="10307" y="16541"/>
                  <a:pt x="10304" y="16541"/>
                </a:cubicBezTo>
                <a:cubicBezTo>
                  <a:pt x="10261" y="16541"/>
                  <a:pt x="10244" y="16478"/>
                  <a:pt x="10227" y="16478"/>
                </a:cubicBezTo>
                <a:cubicBezTo>
                  <a:pt x="10223" y="16478"/>
                  <a:pt x="10219" y="16482"/>
                  <a:pt x="10215" y="16491"/>
                </a:cubicBezTo>
                <a:cubicBezTo>
                  <a:pt x="10202" y="16540"/>
                  <a:pt x="10178" y="16577"/>
                  <a:pt x="10190" y="16614"/>
                </a:cubicBezTo>
                <a:cubicBezTo>
                  <a:pt x="10202" y="16626"/>
                  <a:pt x="10215" y="16626"/>
                  <a:pt x="10230" y="16626"/>
                </a:cubicBezTo>
                <a:cubicBezTo>
                  <a:pt x="10246" y="16626"/>
                  <a:pt x="10264" y="16626"/>
                  <a:pt x="10289" y="16638"/>
                </a:cubicBezTo>
                <a:cubicBezTo>
                  <a:pt x="10326" y="16663"/>
                  <a:pt x="10289" y="16663"/>
                  <a:pt x="10289" y="16725"/>
                </a:cubicBezTo>
                <a:cubicBezTo>
                  <a:pt x="10289" y="16786"/>
                  <a:pt x="10202" y="16774"/>
                  <a:pt x="10313" y="16823"/>
                </a:cubicBezTo>
                <a:cubicBezTo>
                  <a:pt x="10424" y="16860"/>
                  <a:pt x="10461" y="16873"/>
                  <a:pt x="10461" y="16897"/>
                </a:cubicBezTo>
                <a:cubicBezTo>
                  <a:pt x="10461" y="16922"/>
                  <a:pt x="10461" y="16971"/>
                  <a:pt x="10437" y="16983"/>
                </a:cubicBezTo>
                <a:cubicBezTo>
                  <a:pt x="10425" y="17006"/>
                  <a:pt x="10373" y="17059"/>
                  <a:pt x="10383" y="17059"/>
                </a:cubicBezTo>
                <a:cubicBezTo>
                  <a:pt x="10384" y="17059"/>
                  <a:pt x="10385" y="17058"/>
                  <a:pt x="10387" y="17057"/>
                </a:cubicBezTo>
                <a:cubicBezTo>
                  <a:pt x="10410" y="17057"/>
                  <a:pt x="10463" y="17006"/>
                  <a:pt x="10491" y="17006"/>
                </a:cubicBezTo>
                <a:cubicBezTo>
                  <a:pt x="10493" y="17006"/>
                  <a:pt x="10496" y="17007"/>
                  <a:pt x="10498" y="17008"/>
                </a:cubicBezTo>
                <a:cubicBezTo>
                  <a:pt x="10510" y="17020"/>
                  <a:pt x="10560" y="17070"/>
                  <a:pt x="10523" y="17070"/>
                </a:cubicBezTo>
                <a:cubicBezTo>
                  <a:pt x="10474" y="17070"/>
                  <a:pt x="10412" y="17094"/>
                  <a:pt x="10461" y="17094"/>
                </a:cubicBezTo>
                <a:cubicBezTo>
                  <a:pt x="10498" y="17094"/>
                  <a:pt x="10535" y="17094"/>
                  <a:pt x="10560" y="17082"/>
                </a:cubicBezTo>
                <a:lnTo>
                  <a:pt x="10560" y="17082"/>
                </a:lnTo>
                <a:cubicBezTo>
                  <a:pt x="10572" y="17119"/>
                  <a:pt x="10572" y="17168"/>
                  <a:pt x="10547" y="17205"/>
                </a:cubicBezTo>
                <a:cubicBezTo>
                  <a:pt x="10513" y="17262"/>
                  <a:pt x="10479" y="17330"/>
                  <a:pt x="10513" y="17330"/>
                </a:cubicBezTo>
                <a:cubicBezTo>
                  <a:pt x="10516" y="17330"/>
                  <a:pt x="10519" y="17329"/>
                  <a:pt x="10523" y="17328"/>
                </a:cubicBezTo>
                <a:cubicBezTo>
                  <a:pt x="10544" y="17328"/>
                  <a:pt x="10561" y="17335"/>
                  <a:pt x="10575" y="17335"/>
                </a:cubicBezTo>
                <a:cubicBezTo>
                  <a:pt x="10593" y="17335"/>
                  <a:pt x="10607" y="17323"/>
                  <a:pt x="10621" y="17267"/>
                </a:cubicBezTo>
                <a:cubicBezTo>
                  <a:pt x="10634" y="17168"/>
                  <a:pt x="10621" y="17094"/>
                  <a:pt x="10683" y="17094"/>
                </a:cubicBezTo>
                <a:cubicBezTo>
                  <a:pt x="10686" y="17094"/>
                  <a:pt x="10690" y="17093"/>
                  <a:pt x="10693" y="17093"/>
                </a:cubicBezTo>
                <a:cubicBezTo>
                  <a:pt x="10757" y="17093"/>
                  <a:pt x="10870" y="17195"/>
                  <a:pt x="10917" y="17242"/>
                </a:cubicBezTo>
                <a:cubicBezTo>
                  <a:pt x="10939" y="17260"/>
                  <a:pt x="10976" y="17268"/>
                  <a:pt x="11016" y="17268"/>
                </a:cubicBezTo>
                <a:cubicBezTo>
                  <a:pt x="11088" y="17268"/>
                  <a:pt x="11168" y="17241"/>
                  <a:pt x="11176" y="17193"/>
                </a:cubicBezTo>
                <a:cubicBezTo>
                  <a:pt x="11185" y="17145"/>
                  <a:pt x="11173" y="17075"/>
                  <a:pt x="11236" y="17075"/>
                </a:cubicBezTo>
                <a:cubicBezTo>
                  <a:pt x="11254" y="17075"/>
                  <a:pt x="11278" y="17081"/>
                  <a:pt x="11311" y="17094"/>
                </a:cubicBezTo>
                <a:cubicBezTo>
                  <a:pt x="11450" y="17152"/>
                  <a:pt x="11600" y="17318"/>
                  <a:pt x="11689" y="17318"/>
                </a:cubicBezTo>
                <a:cubicBezTo>
                  <a:pt x="11695" y="17318"/>
                  <a:pt x="11700" y="17318"/>
                  <a:pt x="11706" y="17316"/>
                </a:cubicBezTo>
                <a:cubicBezTo>
                  <a:pt x="11841" y="17279"/>
                  <a:pt x="11964" y="17218"/>
                  <a:pt x="12075" y="17144"/>
                </a:cubicBezTo>
                <a:cubicBezTo>
                  <a:pt x="12111" y="17099"/>
                  <a:pt x="12134" y="17067"/>
                  <a:pt x="12176" y="17067"/>
                </a:cubicBezTo>
                <a:cubicBezTo>
                  <a:pt x="12193" y="17067"/>
                  <a:pt x="12212" y="17072"/>
                  <a:pt x="12235" y="17082"/>
                </a:cubicBezTo>
                <a:cubicBezTo>
                  <a:pt x="12288" y="17108"/>
                  <a:pt x="12322" y="17134"/>
                  <a:pt x="12350" y="17134"/>
                </a:cubicBezTo>
                <a:cubicBezTo>
                  <a:pt x="12362" y="17134"/>
                  <a:pt x="12373" y="17130"/>
                  <a:pt x="12383" y="17119"/>
                </a:cubicBezTo>
                <a:cubicBezTo>
                  <a:pt x="12416" y="17086"/>
                  <a:pt x="12449" y="17064"/>
                  <a:pt x="12471" y="17064"/>
                </a:cubicBezTo>
                <a:cubicBezTo>
                  <a:pt x="12482" y="17064"/>
                  <a:pt x="12490" y="17070"/>
                  <a:pt x="12494" y="17082"/>
                </a:cubicBezTo>
                <a:cubicBezTo>
                  <a:pt x="12507" y="17107"/>
                  <a:pt x="12470" y="17156"/>
                  <a:pt x="12457" y="17193"/>
                </a:cubicBezTo>
                <a:cubicBezTo>
                  <a:pt x="12445" y="17230"/>
                  <a:pt x="12507" y="17279"/>
                  <a:pt x="12507" y="17304"/>
                </a:cubicBezTo>
                <a:cubicBezTo>
                  <a:pt x="12507" y="17328"/>
                  <a:pt x="12482" y="17328"/>
                  <a:pt x="12457" y="17328"/>
                </a:cubicBezTo>
                <a:cubicBezTo>
                  <a:pt x="12445" y="17341"/>
                  <a:pt x="12433" y="17365"/>
                  <a:pt x="12433" y="17378"/>
                </a:cubicBezTo>
                <a:cubicBezTo>
                  <a:pt x="12408" y="17427"/>
                  <a:pt x="12445" y="17452"/>
                  <a:pt x="12445" y="17538"/>
                </a:cubicBezTo>
                <a:cubicBezTo>
                  <a:pt x="12457" y="17612"/>
                  <a:pt x="12457" y="17673"/>
                  <a:pt x="12445" y="17747"/>
                </a:cubicBezTo>
                <a:cubicBezTo>
                  <a:pt x="12445" y="17760"/>
                  <a:pt x="12445" y="17784"/>
                  <a:pt x="12433" y="17797"/>
                </a:cubicBezTo>
                <a:cubicBezTo>
                  <a:pt x="12383" y="17871"/>
                  <a:pt x="12334" y="18105"/>
                  <a:pt x="12297" y="18154"/>
                </a:cubicBezTo>
                <a:cubicBezTo>
                  <a:pt x="12297" y="18179"/>
                  <a:pt x="12272" y="18203"/>
                  <a:pt x="12260" y="18216"/>
                </a:cubicBezTo>
                <a:cubicBezTo>
                  <a:pt x="12248" y="18240"/>
                  <a:pt x="12235" y="18277"/>
                  <a:pt x="12223" y="18339"/>
                </a:cubicBezTo>
                <a:cubicBezTo>
                  <a:pt x="12186" y="18462"/>
                  <a:pt x="12137" y="18598"/>
                  <a:pt x="12112" y="18659"/>
                </a:cubicBezTo>
                <a:cubicBezTo>
                  <a:pt x="12100" y="18696"/>
                  <a:pt x="12075" y="18733"/>
                  <a:pt x="12038" y="18770"/>
                </a:cubicBezTo>
                <a:cubicBezTo>
                  <a:pt x="12014" y="18795"/>
                  <a:pt x="11989" y="18807"/>
                  <a:pt x="11964" y="18819"/>
                </a:cubicBezTo>
                <a:cubicBezTo>
                  <a:pt x="11903" y="18832"/>
                  <a:pt x="11841" y="18844"/>
                  <a:pt x="11780" y="18844"/>
                </a:cubicBezTo>
                <a:cubicBezTo>
                  <a:pt x="11751" y="18851"/>
                  <a:pt x="11719" y="18858"/>
                  <a:pt x="11691" y="18858"/>
                </a:cubicBezTo>
                <a:cubicBezTo>
                  <a:pt x="11671" y="18858"/>
                  <a:pt x="11654" y="18854"/>
                  <a:pt x="11644" y="18844"/>
                </a:cubicBezTo>
                <a:cubicBezTo>
                  <a:pt x="11569" y="18779"/>
                  <a:pt x="11475" y="18743"/>
                  <a:pt x="11378" y="18743"/>
                </a:cubicBezTo>
                <a:cubicBezTo>
                  <a:pt x="11364" y="18743"/>
                  <a:pt x="11350" y="18744"/>
                  <a:pt x="11336" y="18745"/>
                </a:cubicBezTo>
                <a:cubicBezTo>
                  <a:pt x="11320" y="18743"/>
                  <a:pt x="11303" y="18742"/>
                  <a:pt x="11286" y="18742"/>
                </a:cubicBezTo>
                <a:cubicBezTo>
                  <a:pt x="11202" y="18742"/>
                  <a:pt x="11114" y="18768"/>
                  <a:pt x="11053" y="18819"/>
                </a:cubicBezTo>
                <a:cubicBezTo>
                  <a:pt x="10963" y="18882"/>
                  <a:pt x="10906" y="18925"/>
                  <a:pt x="10839" y="18925"/>
                </a:cubicBezTo>
                <a:cubicBezTo>
                  <a:pt x="10814" y="18925"/>
                  <a:pt x="10787" y="18919"/>
                  <a:pt x="10757" y="18906"/>
                </a:cubicBezTo>
                <a:cubicBezTo>
                  <a:pt x="10646" y="18869"/>
                  <a:pt x="10190" y="18758"/>
                  <a:pt x="10055" y="18733"/>
                </a:cubicBezTo>
                <a:cubicBezTo>
                  <a:pt x="10005" y="18733"/>
                  <a:pt x="9956" y="18708"/>
                  <a:pt x="9919" y="18671"/>
                </a:cubicBezTo>
                <a:cubicBezTo>
                  <a:pt x="9907" y="18659"/>
                  <a:pt x="9882" y="18635"/>
                  <a:pt x="9857" y="18635"/>
                </a:cubicBezTo>
                <a:cubicBezTo>
                  <a:pt x="9771" y="18585"/>
                  <a:pt x="9586" y="18573"/>
                  <a:pt x="9512" y="18524"/>
                </a:cubicBezTo>
                <a:cubicBezTo>
                  <a:pt x="9435" y="18468"/>
                  <a:pt x="9417" y="18333"/>
                  <a:pt x="9218" y="18333"/>
                </a:cubicBezTo>
                <a:cubicBezTo>
                  <a:pt x="9195" y="18333"/>
                  <a:pt x="9170" y="18335"/>
                  <a:pt x="9143" y="18339"/>
                </a:cubicBezTo>
                <a:cubicBezTo>
                  <a:pt x="8946" y="18339"/>
                  <a:pt x="8773" y="18462"/>
                  <a:pt x="8699" y="18647"/>
                </a:cubicBezTo>
                <a:cubicBezTo>
                  <a:pt x="8687" y="18733"/>
                  <a:pt x="8785" y="18819"/>
                  <a:pt x="8749" y="18893"/>
                </a:cubicBezTo>
                <a:cubicBezTo>
                  <a:pt x="8715" y="18949"/>
                  <a:pt x="8661" y="19108"/>
                  <a:pt x="8568" y="19108"/>
                </a:cubicBezTo>
                <a:cubicBezTo>
                  <a:pt x="8559" y="19108"/>
                  <a:pt x="8549" y="19106"/>
                  <a:pt x="8539" y="19103"/>
                </a:cubicBezTo>
                <a:cubicBezTo>
                  <a:pt x="8428" y="19078"/>
                  <a:pt x="8206" y="18930"/>
                  <a:pt x="8059" y="18881"/>
                </a:cubicBezTo>
                <a:cubicBezTo>
                  <a:pt x="7898" y="18832"/>
                  <a:pt x="7787" y="18881"/>
                  <a:pt x="7750" y="18758"/>
                </a:cubicBezTo>
                <a:cubicBezTo>
                  <a:pt x="7701" y="18635"/>
                  <a:pt x="7726" y="18573"/>
                  <a:pt x="7652" y="18524"/>
                </a:cubicBezTo>
                <a:cubicBezTo>
                  <a:pt x="7566" y="18474"/>
                  <a:pt x="7479" y="18437"/>
                  <a:pt x="7393" y="18413"/>
                </a:cubicBezTo>
                <a:cubicBezTo>
                  <a:pt x="7319" y="18376"/>
                  <a:pt x="7245" y="18351"/>
                  <a:pt x="7171" y="18339"/>
                </a:cubicBezTo>
                <a:cubicBezTo>
                  <a:pt x="7157" y="18341"/>
                  <a:pt x="7142" y="18342"/>
                  <a:pt x="7127" y="18342"/>
                </a:cubicBezTo>
                <a:cubicBezTo>
                  <a:pt x="7056" y="18342"/>
                  <a:pt x="6986" y="18318"/>
                  <a:pt x="6925" y="18277"/>
                </a:cubicBezTo>
                <a:cubicBezTo>
                  <a:pt x="6900" y="18265"/>
                  <a:pt x="6876" y="18240"/>
                  <a:pt x="6851" y="18240"/>
                </a:cubicBezTo>
                <a:cubicBezTo>
                  <a:pt x="6802" y="18228"/>
                  <a:pt x="6752" y="18240"/>
                  <a:pt x="6740" y="18191"/>
                </a:cubicBezTo>
                <a:cubicBezTo>
                  <a:pt x="6710" y="18131"/>
                  <a:pt x="6721" y="18070"/>
                  <a:pt x="6699" y="18070"/>
                </a:cubicBezTo>
                <a:cubicBezTo>
                  <a:pt x="6694" y="18070"/>
                  <a:pt x="6688" y="18073"/>
                  <a:pt x="6679" y="18080"/>
                </a:cubicBezTo>
                <a:cubicBezTo>
                  <a:pt x="6658" y="18088"/>
                  <a:pt x="6636" y="18092"/>
                  <a:pt x="6615" y="18092"/>
                </a:cubicBezTo>
                <a:cubicBezTo>
                  <a:pt x="6572" y="18092"/>
                  <a:pt x="6531" y="18076"/>
                  <a:pt x="6506" y="18043"/>
                </a:cubicBezTo>
                <a:cubicBezTo>
                  <a:pt x="6457" y="17981"/>
                  <a:pt x="6457" y="17957"/>
                  <a:pt x="6518" y="17908"/>
                </a:cubicBezTo>
                <a:cubicBezTo>
                  <a:pt x="6642" y="17871"/>
                  <a:pt x="6715" y="17760"/>
                  <a:pt x="6728" y="17624"/>
                </a:cubicBezTo>
                <a:cubicBezTo>
                  <a:pt x="6728" y="17464"/>
                  <a:pt x="6543" y="17365"/>
                  <a:pt x="6580" y="17291"/>
                </a:cubicBezTo>
                <a:cubicBezTo>
                  <a:pt x="6617" y="17230"/>
                  <a:pt x="6728" y="17230"/>
                  <a:pt x="6728" y="17144"/>
                </a:cubicBezTo>
                <a:cubicBezTo>
                  <a:pt x="6728" y="17077"/>
                  <a:pt x="6750" y="17017"/>
                  <a:pt x="6731" y="17017"/>
                </a:cubicBezTo>
                <a:cubicBezTo>
                  <a:pt x="6726" y="17017"/>
                  <a:pt x="6717" y="17022"/>
                  <a:pt x="6703" y="17033"/>
                </a:cubicBezTo>
                <a:cubicBezTo>
                  <a:pt x="6655" y="17071"/>
                  <a:pt x="6608" y="17139"/>
                  <a:pt x="6589" y="17139"/>
                </a:cubicBezTo>
                <a:cubicBezTo>
                  <a:pt x="6583" y="17139"/>
                  <a:pt x="6580" y="17133"/>
                  <a:pt x="6580" y="17119"/>
                </a:cubicBezTo>
                <a:cubicBezTo>
                  <a:pt x="6568" y="17033"/>
                  <a:pt x="6506" y="16971"/>
                  <a:pt x="6432" y="16946"/>
                </a:cubicBezTo>
                <a:cubicBezTo>
                  <a:pt x="6346" y="16946"/>
                  <a:pt x="6198" y="17057"/>
                  <a:pt x="6136" y="17082"/>
                </a:cubicBezTo>
                <a:cubicBezTo>
                  <a:pt x="6128" y="17084"/>
                  <a:pt x="6120" y="17085"/>
                  <a:pt x="6113" y="17085"/>
                </a:cubicBezTo>
                <a:cubicBezTo>
                  <a:pt x="6071" y="17085"/>
                  <a:pt x="6061" y="17057"/>
                  <a:pt x="6050" y="17057"/>
                </a:cubicBezTo>
                <a:cubicBezTo>
                  <a:pt x="6030" y="17057"/>
                  <a:pt x="6019" y="17073"/>
                  <a:pt x="5996" y="17073"/>
                </a:cubicBezTo>
                <a:cubicBezTo>
                  <a:pt x="5990" y="17073"/>
                  <a:pt x="5984" y="17072"/>
                  <a:pt x="5976" y="17070"/>
                </a:cubicBezTo>
                <a:cubicBezTo>
                  <a:pt x="5942" y="17058"/>
                  <a:pt x="5918" y="16994"/>
                  <a:pt x="5886" y="16994"/>
                </a:cubicBezTo>
                <a:cubicBezTo>
                  <a:pt x="5883" y="16994"/>
                  <a:pt x="5880" y="16995"/>
                  <a:pt x="5878" y="16996"/>
                </a:cubicBezTo>
                <a:cubicBezTo>
                  <a:pt x="5846" y="16996"/>
                  <a:pt x="5850" y="17050"/>
                  <a:pt x="5798" y="17050"/>
                </a:cubicBezTo>
                <a:cubicBezTo>
                  <a:pt x="5789" y="17050"/>
                  <a:pt x="5779" y="17049"/>
                  <a:pt x="5767" y="17045"/>
                </a:cubicBezTo>
                <a:cubicBezTo>
                  <a:pt x="5701" y="17034"/>
                  <a:pt x="5684" y="16994"/>
                  <a:pt x="5655" y="16994"/>
                </a:cubicBezTo>
                <a:cubicBezTo>
                  <a:pt x="5651" y="16994"/>
                  <a:pt x="5648" y="16994"/>
                  <a:pt x="5644" y="16996"/>
                </a:cubicBezTo>
                <a:cubicBezTo>
                  <a:pt x="5607" y="17020"/>
                  <a:pt x="5545" y="17094"/>
                  <a:pt x="5508" y="17094"/>
                </a:cubicBezTo>
                <a:cubicBezTo>
                  <a:pt x="5464" y="17094"/>
                  <a:pt x="5420" y="17133"/>
                  <a:pt x="5377" y="17133"/>
                </a:cubicBezTo>
                <a:cubicBezTo>
                  <a:pt x="5371" y="17133"/>
                  <a:pt x="5366" y="17133"/>
                  <a:pt x="5360" y="17131"/>
                </a:cubicBezTo>
                <a:cubicBezTo>
                  <a:pt x="5323" y="17131"/>
                  <a:pt x="5311" y="17082"/>
                  <a:pt x="5262" y="17070"/>
                </a:cubicBezTo>
                <a:cubicBezTo>
                  <a:pt x="5212" y="17064"/>
                  <a:pt x="5160" y="17060"/>
                  <a:pt x="5108" y="17060"/>
                </a:cubicBezTo>
                <a:cubicBezTo>
                  <a:pt x="5055" y="17060"/>
                  <a:pt x="5003" y="17064"/>
                  <a:pt x="4954" y="17070"/>
                </a:cubicBezTo>
                <a:cubicBezTo>
                  <a:pt x="4892" y="17094"/>
                  <a:pt x="4448" y="17181"/>
                  <a:pt x="4362" y="17218"/>
                </a:cubicBezTo>
                <a:cubicBezTo>
                  <a:pt x="4276" y="17242"/>
                  <a:pt x="4202" y="17291"/>
                  <a:pt x="4128" y="17341"/>
                </a:cubicBezTo>
                <a:cubicBezTo>
                  <a:pt x="4116" y="17378"/>
                  <a:pt x="4079" y="17402"/>
                  <a:pt x="4029" y="17402"/>
                </a:cubicBezTo>
                <a:cubicBezTo>
                  <a:pt x="3956" y="17415"/>
                  <a:pt x="3894" y="17452"/>
                  <a:pt x="3832" y="17489"/>
                </a:cubicBezTo>
                <a:cubicBezTo>
                  <a:pt x="3808" y="17513"/>
                  <a:pt x="3734" y="17661"/>
                  <a:pt x="3635" y="17661"/>
                </a:cubicBezTo>
                <a:lnTo>
                  <a:pt x="3623" y="17661"/>
                </a:lnTo>
                <a:cubicBezTo>
                  <a:pt x="3524" y="17649"/>
                  <a:pt x="3413" y="17587"/>
                  <a:pt x="3389" y="17587"/>
                </a:cubicBezTo>
                <a:cubicBezTo>
                  <a:pt x="3368" y="17587"/>
                  <a:pt x="3337" y="17614"/>
                  <a:pt x="3306" y="17614"/>
                </a:cubicBezTo>
                <a:cubicBezTo>
                  <a:pt x="3301" y="17614"/>
                  <a:pt x="3295" y="17614"/>
                  <a:pt x="3290" y="17612"/>
                </a:cubicBezTo>
                <a:cubicBezTo>
                  <a:pt x="3269" y="17601"/>
                  <a:pt x="3248" y="17572"/>
                  <a:pt x="3219" y="17572"/>
                </a:cubicBezTo>
                <a:cubicBezTo>
                  <a:pt x="3214" y="17572"/>
                  <a:pt x="3209" y="17573"/>
                  <a:pt x="3204" y="17575"/>
                </a:cubicBezTo>
                <a:cubicBezTo>
                  <a:pt x="3175" y="17584"/>
                  <a:pt x="3095" y="17623"/>
                  <a:pt x="3032" y="17623"/>
                </a:cubicBezTo>
                <a:cubicBezTo>
                  <a:pt x="3013" y="17623"/>
                  <a:pt x="2996" y="17620"/>
                  <a:pt x="2982" y="17612"/>
                </a:cubicBezTo>
                <a:cubicBezTo>
                  <a:pt x="2921" y="17563"/>
                  <a:pt x="2847" y="17452"/>
                  <a:pt x="2810" y="17427"/>
                </a:cubicBezTo>
                <a:cubicBezTo>
                  <a:pt x="2797" y="17419"/>
                  <a:pt x="2785" y="17416"/>
                  <a:pt x="2773" y="17416"/>
                </a:cubicBezTo>
                <a:cubicBezTo>
                  <a:pt x="2748" y="17416"/>
                  <a:pt x="2723" y="17427"/>
                  <a:pt x="2699" y="17427"/>
                </a:cubicBezTo>
                <a:cubicBezTo>
                  <a:pt x="2674" y="17427"/>
                  <a:pt x="2637" y="17735"/>
                  <a:pt x="2514" y="17895"/>
                </a:cubicBezTo>
                <a:cubicBezTo>
                  <a:pt x="2391" y="18043"/>
                  <a:pt x="2292" y="18142"/>
                  <a:pt x="2181" y="18166"/>
                </a:cubicBezTo>
                <a:cubicBezTo>
                  <a:pt x="2058" y="18228"/>
                  <a:pt x="1959" y="18314"/>
                  <a:pt x="1898" y="18437"/>
                </a:cubicBezTo>
                <a:cubicBezTo>
                  <a:pt x="1849" y="18524"/>
                  <a:pt x="1861" y="18659"/>
                  <a:pt x="1824" y="18684"/>
                </a:cubicBezTo>
                <a:cubicBezTo>
                  <a:pt x="1787" y="18782"/>
                  <a:pt x="1762" y="18893"/>
                  <a:pt x="1762" y="19004"/>
                </a:cubicBezTo>
                <a:cubicBezTo>
                  <a:pt x="1762" y="19053"/>
                  <a:pt x="1812" y="19090"/>
                  <a:pt x="1775" y="19152"/>
                </a:cubicBezTo>
                <a:cubicBezTo>
                  <a:pt x="1750" y="19226"/>
                  <a:pt x="1676" y="19497"/>
                  <a:pt x="1590" y="19534"/>
                </a:cubicBezTo>
                <a:cubicBezTo>
                  <a:pt x="1516" y="19571"/>
                  <a:pt x="1442" y="19620"/>
                  <a:pt x="1380" y="19682"/>
                </a:cubicBezTo>
                <a:cubicBezTo>
                  <a:pt x="1306" y="19743"/>
                  <a:pt x="1220" y="19793"/>
                  <a:pt x="1122" y="19830"/>
                </a:cubicBezTo>
                <a:cubicBezTo>
                  <a:pt x="1085" y="19830"/>
                  <a:pt x="1048" y="19879"/>
                  <a:pt x="1011" y="19928"/>
                </a:cubicBezTo>
                <a:cubicBezTo>
                  <a:pt x="949" y="20027"/>
                  <a:pt x="887" y="20175"/>
                  <a:pt x="863" y="20212"/>
                </a:cubicBezTo>
                <a:cubicBezTo>
                  <a:pt x="838" y="20236"/>
                  <a:pt x="666" y="20310"/>
                  <a:pt x="592" y="20483"/>
                </a:cubicBezTo>
                <a:cubicBezTo>
                  <a:pt x="530" y="20668"/>
                  <a:pt x="542" y="20852"/>
                  <a:pt x="506" y="20889"/>
                </a:cubicBezTo>
                <a:cubicBezTo>
                  <a:pt x="432" y="20963"/>
                  <a:pt x="382" y="21037"/>
                  <a:pt x="333" y="21123"/>
                </a:cubicBezTo>
                <a:cubicBezTo>
                  <a:pt x="247" y="21284"/>
                  <a:pt x="185" y="21493"/>
                  <a:pt x="136" y="21530"/>
                </a:cubicBezTo>
                <a:cubicBezTo>
                  <a:pt x="87" y="21629"/>
                  <a:pt x="50" y="21715"/>
                  <a:pt x="37" y="21826"/>
                </a:cubicBezTo>
                <a:cubicBezTo>
                  <a:pt x="25" y="21924"/>
                  <a:pt x="74" y="21937"/>
                  <a:pt x="124" y="21998"/>
                </a:cubicBezTo>
                <a:cubicBezTo>
                  <a:pt x="161" y="22060"/>
                  <a:pt x="210" y="22084"/>
                  <a:pt x="210" y="22171"/>
                </a:cubicBezTo>
                <a:cubicBezTo>
                  <a:pt x="185" y="22257"/>
                  <a:pt x="173" y="22343"/>
                  <a:pt x="161" y="22429"/>
                </a:cubicBezTo>
                <a:cubicBezTo>
                  <a:pt x="161" y="22479"/>
                  <a:pt x="345" y="22664"/>
                  <a:pt x="296" y="22824"/>
                </a:cubicBezTo>
                <a:cubicBezTo>
                  <a:pt x="247" y="22947"/>
                  <a:pt x="210" y="23070"/>
                  <a:pt x="173" y="23193"/>
                </a:cubicBezTo>
                <a:cubicBezTo>
                  <a:pt x="173" y="23230"/>
                  <a:pt x="161" y="23267"/>
                  <a:pt x="161" y="23304"/>
                </a:cubicBezTo>
                <a:cubicBezTo>
                  <a:pt x="148" y="23366"/>
                  <a:pt x="136" y="23415"/>
                  <a:pt x="111" y="23464"/>
                </a:cubicBezTo>
                <a:cubicBezTo>
                  <a:pt x="87" y="23514"/>
                  <a:pt x="136" y="23551"/>
                  <a:pt x="136" y="23600"/>
                </a:cubicBezTo>
                <a:cubicBezTo>
                  <a:pt x="136" y="23649"/>
                  <a:pt x="111" y="23649"/>
                  <a:pt x="87" y="23711"/>
                </a:cubicBezTo>
                <a:cubicBezTo>
                  <a:pt x="62" y="23760"/>
                  <a:pt x="0" y="23736"/>
                  <a:pt x="62" y="23785"/>
                </a:cubicBezTo>
                <a:cubicBezTo>
                  <a:pt x="111" y="23822"/>
                  <a:pt x="173" y="23871"/>
                  <a:pt x="148" y="23908"/>
                </a:cubicBezTo>
                <a:cubicBezTo>
                  <a:pt x="124" y="23945"/>
                  <a:pt x="74" y="23920"/>
                  <a:pt x="111" y="23970"/>
                </a:cubicBezTo>
                <a:cubicBezTo>
                  <a:pt x="161" y="24007"/>
                  <a:pt x="99" y="24007"/>
                  <a:pt x="161" y="24031"/>
                </a:cubicBezTo>
                <a:cubicBezTo>
                  <a:pt x="173" y="24031"/>
                  <a:pt x="173" y="24044"/>
                  <a:pt x="173" y="24056"/>
                </a:cubicBezTo>
                <a:cubicBezTo>
                  <a:pt x="173" y="24068"/>
                  <a:pt x="124" y="24118"/>
                  <a:pt x="124" y="24154"/>
                </a:cubicBezTo>
                <a:lnTo>
                  <a:pt x="124" y="24179"/>
                </a:lnTo>
                <a:cubicBezTo>
                  <a:pt x="111" y="24241"/>
                  <a:pt x="111" y="24302"/>
                  <a:pt x="136" y="24352"/>
                </a:cubicBezTo>
                <a:cubicBezTo>
                  <a:pt x="136" y="24364"/>
                  <a:pt x="148" y="24376"/>
                  <a:pt x="161" y="24389"/>
                </a:cubicBezTo>
                <a:cubicBezTo>
                  <a:pt x="185" y="24450"/>
                  <a:pt x="210" y="24524"/>
                  <a:pt x="259" y="24524"/>
                </a:cubicBezTo>
                <a:lnTo>
                  <a:pt x="481" y="24524"/>
                </a:lnTo>
                <a:cubicBezTo>
                  <a:pt x="506" y="24524"/>
                  <a:pt x="432" y="24536"/>
                  <a:pt x="432" y="24586"/>
                </a:cubicBezTo>
                <a:cubicBezTo>
                  <a:pt x="444" y="24647"/>
                  <a:pt x="493" y="24697"/>
                  <a:pt x="555" y="24758"/>
                </a:cubicBezTo>
                <a:lnTo>
                  <a:pt x="592" y="24795"/>
                </a:lnTo>
                <a:cubicBezTo>
                  <a:pt x="666" y="24881"/>
                  <a:pt x="653" y="24955"/>
                  <a:pt x="764" y="25066"/>
                </a:cubicBezTo>
                <a:cubicBezTo>
                  <a:pt x="838" y="25140"/>
                  <a:pt x="900" y="25226"/>
                  <a:pt x="937" y="25325"/>
                </a:cubicBezTo>
                <a:cubicBezTo>
                  <a:pt x="961" y="25362"/>
                  <a:pt x="974" y="25411"/>
                  <a:pt x="986" y="25448"/>
                </a:cubicBezTo>
                <a:cubicBezTo>
                  <a:pt x="998" y="25559"/>
                  <a:pt x="1011" y="25547"/>
                  <a:pt x="1085" y="25633"/>
                </a:cubicBezTo>
                <a:cubicBezTo>
                  <a:pt x="1171" y="25732"/>
                  <a:pt x="1109" y="25744"/>
                  <a:pt x="1196" y="25818"/>
                </a:cubicBezTo>
                <a:cubicBezTo>
                  <a:pt x="1232" y="25855"/>
                  <a:pt x="1294" y="25879"/>
                  <a:pt x="1356" y="25916"/>
                </a:cubicBezTo>
                <a:cubicBezTo>
                  <a:pt x="1430" y="25953"/>
                  <a:pt x="1504" y="26003"/>
                  <a:pt x="1565" y="26064"/>
                </a:cubicBezTo>
                <a:cubicBezTo>
                  <a:pt x="1676" y="26151"/>
                  <a:pt x="1787" y="26298"/>
                  <a:pt x="1898" y="26397"/>
                </a:cubicBezTo>
                <a:cubicBezTo>
                  <a:pt x="1986" y="26474"/>
                  <a:pt x="2103" y="26600"/>
                  <a:pt x="2250" y="26600"/>
                </a:cubicBezTo>
                <a:cubicBezTo>
                  <a:pt x="2268" y="26600"/>
                  <a:pt x="2286" y="26598"/>
                  <a:pt x="2304" y="26594"/>
                </a:cubicBezTo>
                <a:cubicBezTo>
                  <a:pt x="2317" y="26582"/>
                  <a:pt x="2329" y="26582"/>
                  <a:pt x="2341" y="26582"/>
                </a:cubicBezTo>
                <a:cubicBezTo>
                  <a:pt x="2551" y="26471"/>
                  <a:pt x="2797" y="26397"/>
                  <a:pt x="3044" y="26385"/>
                </a:cubicBezTo>
                <a:cubicBezTo>
                  <a:pt x="3179" y="26397"/>
                  <a:pt x="3302" y="26409"/>
                  <a:pt x="3426" y="26446"/>
                </a:cubicBezTo>
                <a:cubicBezTo>
                  <a:pt x="3500" y="26459"/>
                  <a:pt x="3549" y="26483"/>
                  <a:pt x="3586" y="26483"/>
                </a:cubicBezTo>
                <a:cubicBezTo>
                  <a:pt x="3590" y="26485"/>
                  <a:pt x="3596" y="26486"/>
                  <a:pt x="3603" y="26486"/>
                </a:cubicBezTo>
                <a:cubicBezTo>
                  <a:pt x="3688" y="26486"/>
                  <a:pt x="3934" y="26353"/>
                  <a:pt x="4128" y="26261"/>
                </a:cubicBezTo>
                <a:cubicBezTo>
                  <a:pt x="4214" y="26224"/>
                  <a:pt x="4313" y="26188"/>
                  <a:pt x="4399" y="26151"/>
                </a:cubicBezTo>
                <a:lnTo>
                  <a:pt x="4535" y="26101"/>
                </a:lnTo>
                <a:cubicBezTo>
                  <a:pt x="4596" y="26089"/>
                  <a:pt x="4658" y="26064"/>
                  <a:pt x="4682" y="26064"/>
                </a:cubicBezTo>
                <a:cubicBezTo>
                  <a:pt x="4732" y="26052"/>
                  <a:pt x="4781" y="26040"/>
                  <a:pt x="4818" y="26040"/>
                </a:cubicBezTo>
                <a:lnTo>
                  <a:pt x="4880" y="26040"/>
                </a:lnTo>
                <a:cubicBezTo>
                  <a:pt x="4900" y="26037"/>
                  <a:pt x="4920" y="26035"/>
                  <a:pt x="4940" y="26035"/>
                </a:cubicBezTo>
                <a:cubicBezTo>
                  <a:pt x="5005" y="26035"/>
                  <a:pt x="5067" y="26051"/>
                  <a:pt x="5114" y="26089"/>
                </a:cubicBezTo>
                <a:cubicBezTo>
                  <a:pt x="5212" y="26151"/>
                  <a:pt x="5372" y="26261"/>
                  <a:pt x="5385" y="26311"/>
                </a:cubicBezTo>
                <a:cubicBezTo>
                  <a:pt x="5385" y="26360"/>
                  <a:pt x="5311" y="26360"/>
                  <a:pt x="5397" y="26483"/>
                </a:cubicBezTo>
                <a:cubicBezTo>
                  <a:pt x="5474" y="26570"/>
                  <a:pt x="5476" y="26634"/>
                  <a:pt x="5520" y="26634"/>
                </a:cubicBezTo>
                <a:cubicBezTo>
                  <a:pt x="5533" y="26634"/>
                  <a:pt x="5548" y="26629"/>
                  <a:pt x="5570" y="26619"/>
                </a:cubicBezTo>
                <a:cubicBezTo>
                  <a:pt x="5644" y="26582"/>
                  <a:pt x="5705" y="26557"/>
                  <a:pt x="5779" y="26533"/>
                </a:cubicBezTo>
                <a:lnTo>
                  <a:pt x="5779" y="26533"/>
                </a:lnTo>
                <a:cubicBezTo>
                  <a:pt x="5791" y="26545"/>
                  <a:pt x="5717" y="26582"/>
                  <a:pt x="5754" y="26582"/>
                </a:cubicBezTo>
                <a:cubicBezTo>
                  <a:pt x="5804" y="26582"/>
                  <a:pt x="5841" y="26545"/>
                  <a:pt x="5915" y="26545"/>
                </a:cubicBezTo>
                <a:cubicBezTo>
                  <a:pt x="5976" y="26533"/>
                  <a:pt x="6062" y="26508"/>
                  <a:pt x="6050" y="26496"/>
                </a:cubicBezTo>
                <a:cubicBezTo>
                  <a:pt x="6040" y="26475"/>
                  <a:pt x="6071" y="26455"/>
                  <a:pt x="6090" y="26455"/>
                </a:cubicBezTo>
                <a:cubicBezTo>
                  <a:pt x="6094" y="26455"/>
                  <a:pt x="6097" y="26456"/>
                  <a:pt x="6099" y="26459"/>
                </a:cubicBezTo>
                <a:cubicBezTo>
                  <a:pt x="6112" y="26471"/>
                  <a:pt x="6112" y="26496"/>
                  <a:pt x="6124" y="26508"/>
                </a:cubicBezTo>
                <a:cubicBezTo>
                  <a:pt x="6136" y="26533"/>
                  <a:pt x="6161" y="26569"/>
                  <a:pt x="6173" y="26582"/>
                </a:cubicBezTo>
                <a:cubicBezTo>
                  <a:pt x="6186" y="26582"/>
                  <a:pt x="6260" y="26680"/>
                  <a:pt x="6272" y="26693"/>
                </a:cubicBezTo>
                <a:cubicBezTo>
                  <a:pt x="6273" y="26694"/>
                  <a:pt x="6274" y="26694"/>
                  <a:pt x="6276" y="26694"/>
                </a:cubicBezTo>
                <a:cubicBezTo>
                  <a:pt x="6286" y="26694"/>
                  <a:pt x="6301" y="26668"/>
                  <a:pt x="6322" y="26668"/>
                </a:cubicBezTo>
                <a:cubicBezTo>
                  <a:pt x="6329" y="26668"/>
                  <a:pt x="6337" y="26672"/>
                  <a:pt x="6346" y="26680"/>
                </a:cubicBezTo>
                <a:cubicBezTo>
                  <a:pt x="6370" y="26730"/>
                  <a:pt x="6358" y="26754"/>
                  <a:pt x="6407" y="26828"/>
                </a:cubicBezTo>
                <a:cubicBezTo>
                  <a:pt x="6444" y="26927"/>
                  <a:pt x="6457" y="27038"/>
                  <a:pt x="6432" y="27149"/>
                </a:cubicBezTo>
                <a:cubicBezTo>
                  <a:pt x="6420" y="27173"/>
                  <a:pt x="6420" y="27198"/>
                  <a:pt x="6432" y="27235"/>
                </a:cubicBezTo>
                <a:cubicBezTo>
                  <a:pt x="6432" y="27259"/>
                  <a:pt x="6432" y="27296"/>
                  <a:pt x="6407" y="27309"/>
                </a:cubicBezTo>
                <a:cubicBezTo>
                  <a:pt x="6358" y="27370"/>
                  <a:pt x="6260" y="27469"/>
                  <a:pt x="6297" y="27481"/>
                </a:cubicBezTo>
                <a:cubicBezTo>
                  <a:pt x="6334" y="27494"/>
                  <a:pt x="6358" y="27531"/>
                  <a:pt x="6370" y="27568"/>
                </a:cubicBezTo>
                <a:cubicBezTo>
                  <a:pt x="6370" y="27604"/>
                  <a:pt x="6309" y="27629"/>
                  <a:pt x="6309" y="27666"/>
                </a:cubicBezTo>
                <a:cubicBezTo>
                  <a:pt x="6297" y="27691"/>
                  <a:pt x="6309" y="27715"/>
                  <a:pt x="6334" y="27728"/>
                </a:cubicBezTo>
                <a:cubicBezTo>
                  <a:pt x="6358" y="27740"/>
                  <a:pt x="6358" y="27777"/>
                  <a:pt x="6334" y="27789"/>
                </a:cubicBezTo>
                <a:cubicBezTo>
                  <a:pt x="6309" y="27802"/>
                  <a:pt x="6321" y="27888"/>
                  <a:pt x="6297" y="27925"/>
                </a:cubicBezTo>
                <a:cubicBezTo>
                  <a:pt x="6272" y="27962"/>
                  <a:pt x="6223" y="28023"/>
                  <a:pt x="6210" y="28060"/>
                </a:cubicBezTo>
                <a:cubicBezTo>
                  <a:pt x="6210" y="28147"/>
                  <a:pt x="6235" y="28221"/>
                  <a:pt x="6284" y="28294"/>
                </a:cubicBezTo>
                <a:cubicBezTo>
                  <a:pt x="6346" y="28381"/>
                  <a:pt x="6555" y="28689"/>
                  <a:pt x="6592" y="28750"/>
                </a:cubicBezTo>
                <a:cubicBezTo>
                  <a:pt x="6617" y="28775"/>
                  <a:pt x="6654" y="28849"/>
                  <a:pt x="6715" y="28911"/>
                </a:cubicBezTo>
                <a:cubicBezTo>
                  <a:pt x="6802" y="29009"/>
                  <a:pt x="6876" y="29120"/>
                  <a:pt x="6950" y="29219"/>
                </a:cubicBezTo>
                <a:cubicBezTo>
                  <a:pt x="6950" y="29231"/>
                  <a:pt x="6950" y="29243"/>
                  <a:pt x="6950" y="29243"/>
                </a:cubicBezTo>
                <a:cubicBezTo>
                  <a:pt x="6950" y="29305"/>
                  <a:pt x="6962" y="29379"/>
                  <a:pt x="6962" y="29440"/>
                </a:cubicBezTo>
                <a:cubicBezTo>
                  <a:pt x="6962" y="29490"/>
                  <a:pt x="6962" y="29527"/>
                  <a:pt x="6974" y="29564"/>
                </a:cubicBezTo>
                <a:cubicBezTo>
                  <a:pt x="6974" y="29576"/>
                  <a:pt x="6987" y="29588"/>
                  <a:pt x="6987" y="29588"/>
                </a:cubicBezTo>
                <a:cubicBezTo>
                  <a:pt x="7036" y="29724"/>
                  <a:pt x="7159" y="30007"/>
                  <a:pt x="7196" y="30106"/>
                </a:cubicBezTo>
                <a:cubicBezTo>
                  <a:pt x="7221" y="30192"/>
                  <a:pt x="7221" y="30241"/>
                  <a:pt x="7196" y="30291"/>
                </a:cubicBezTo>
                <a:cubicBezTo>
                  <a:pt x="7159" y="30340"/>
                  <a:pt x="7085" y="30303"/>
                  <a:pt x="7196" y="30525"/>
                </a:cubicBezTo>
                <a:cubicBezTo>
                  <a:pt x="7295" y="30685"/>
                  <a:pt x="7344" y="30882"/>
                  <a:pt x="7332" y="31079"/>
                </a:cubicBezTo>
                <a:cubicBezTo>
                  <a:pt x="7307" y="31202"/>
                  <a:pt x="7245" y="31313"/>
                  <a:pt x="7159" y="31412"/>
                </a:cubicBezTo>
                <a:cubicBezTo>
                  <a:pt x="7110" y="31473"/>
                  <a:pt x="7097" y="31535"/>
                  <a:pt x="7060" y="31584"/>
                </a:cubicBezTo>
                <a:cubicBezTo>
                  <a:pt x="7024" y="31634"/>
                  <a:pt x="6950" y="32151"/>
                  <a:pt x="6900" y="32250"/>
                </a:cubicBezTo>
                <a:cubicBezTo>
                  <a:pt x="6876" y="32398"/>
                  <a:pt x="6863" y="32545"/>
                  <a:pt x="6863" y="32693"/>
                </a:cubicBezTo>
                <a:lnTo>
                  <a:pt x="6863" y="32853"/>
                </a:lnTo>
                <a:cubicBezTo>
                  <a:pt x="6863" y="32927"/>
                  <a:pt x="7073" y="33223"/>
                  <a:pt x="7110" y="33346"/>
                </a:cubicBezTo>
                <a:cubicBezTo>
                  <a:pt x="7147" y="33457"/>
                  <a:pt x="7245" y="33741"/>
                  <a:pt x="7307" y="33864"/>
                </a:cubicBezTo>
                <a:cubicBezTo>
                  <a:pt x="7356" y="33987"/>
                  <a:pt x="7479" y="34209"/>
                  <a:pt x="7455" y="34258"/>
                </a:cubicBezTo>
                <a:cubicBezTo>
                  <a:pt x="7442" y="34443"/>
                  <a:pt x="7455" y="34628"/>
                  <a:pt x="7492" y="34800"/>
                </a:cubicBezTo>
                <a:cubicBezTo>
                  <a:pt x="7529" y="34923"/>
                  <a:pt x="7541" y="35219"/>
                  <a:pt x="7578" y="35392"/>
                </a:cubicBezTo>
                <a:cubicBezTo>
                  <a:pt x="7640" y="35601"/>
                  <a:pt x="7738" y="35798"/>
                  <a:pt x="7861" y="35983"/>
                </a:cubicBezTo>
                <a:cubicBezTo>
                  <a:pt x="7861" y="35995"/>
                  <a:pt x="7874" y="36008"/>
                  <a:pt x="7886" y="36020"/>
                </a:cubicBezTo>
                <a:cubicBezTo>
                  <a:pt x="7972" y="36217"/>
                  <a:pt x="8046" y="36427"/>
                  <a:pt x="8095" y="36624"/>
                </a:cubicBezTo>
                <a:cubicBezTo>
                  <a:pt x="8120" y="36722"/>
                  <a:pt x="8293" y="36919"/>
                  <a:pt x="8305" y="37055"/>
                </a:cubicBezTo>
                <a:cubicBezTo>
                  <a:pt x="8305" y="37191"/>
                  <a:pt x="8293" y="37264"/>
                  <a:pt x="8243" y="37289"/>
                </a:cubicBezTo>
                <a:cubicBezTo>
                  <a:pt x="8206" y="37326"/>
                  <a:pt x="8219" y="37400"/>
                  <a:pt x="8243" y="37449"/>
                </a:cubicBezTo>
                <a:cubicBezTo>
                  <a:pt x="8280" y="37523"/>
                  <a:pt x="8305" y="37597"/>
                  <a:pt x="8305" y="37683"/>
                </a:cubicBezTo>
                <a:cubicBezTo>
                  <a:pt x="8295" y="37725"/>
                  <a:pt x="8302" y="37775"/>
                  <a:pt x="8312" y="37775"/>
                </a:cubicBezTo>
                <a:cubicBezTo>
                  <a:pt x="8313" y="37775"/>
                  <a:pt x="8315" y="37774"/>
                  <a:pt x="8317" y="37770"/>
                </a:cubicBezTo>
                <a:cubicBezTo>
                  <a:pt x="8326" y="37742"/>
                  <a:pt x="8336" y="37681"/>
                  <a:pt x="8350" y="37681"/>
                </a:cubicBezTo>
                <a:cubicBezTo>
                  <a:pt x="8355" y="37681"/>
                  <a:pt x="8360" y="37689"/>
                  <a:pt x="8367" y="37708"/>
                </a:cubicBezTo>
                <a:cubicBezTo>
                  <a:pt x="8404" y="37782"/>
                  <a:pt x="8428" y="37770"/>
                  <a:pt x="8477" y="37819"/>
                </a:cubicBezTo>
                <a:cubicBezTo>
                  <a:pt x="8527" y="37856"/>
                  <a:pt x="8527" y="37893"/>
                  <a:pt x="8588" y="37905"/>
                </a:cubicBezTo>
                <a:cubicBezTo>
                  <a:pt x="8591" y="37906"/>
                  <a:pt x="8593" y="37906"/>
                  <a:pt x="8596" y="37906"/>
                </a:cubicBezTo>
                <a:cubicBezTo>
                  <a:pt x="8660" y="37906"/>
                  <a:pt x="8777" y="37770"/>
                  <a:pt x="8872" y="37770"/>
                </a:cubicBezTo>
                <a:cubicBezTo>
                  <a:pt x="8946" y="37770"/>
                  <a:pt x="8987" y="37792"/>
                  <a:pt x="9024" y="37792"/>
                </a:cubicBezTo>
                <a:cubicBezTo>
                  <a:pt x="9043" y="37792"/>
                  <a:pt x="9061" y="37786"/>
                  <a:pt x="9081" y="37770"/>
                </a:cubicBezTo>
                <a:cubicBezTo>
                  <a:pt x="9147" y="37726"/>
                  <a:pt x="9105" y="37681"/>
                  <a:pt x="9201" y="37681"/>
                </a:cubicBezTo>
                <a:cubicBezTo>
                  <a:pt x="9212" y="37681"/>
                  <a:pt x="9226" y="37682"/>
                  <a:pt x="9241" y="37683"/>
                </a:cubicBezTo>
                <a:cubicBezTo>
                  <a:pt x="9321" y="37690"/>
                  <a:pt x="9405" y="37693"/>
                  <a:pt x="9488" y="37693"/>
                </a:cubicBezTo>
                <a:cubicBezTo>
                  <a:pt x="9571" y="37693"/>
                  <a:pt x="9654" y="37690"/>
                  <a:pt x="9734" y="37683"/>
                </a:cubicBezTo>
                <a:cubicBezTo>
                  <a:pt x="9784" y="37683"/>
                  <a:pt x="9771" y="37609"/>
                  <a:pt x="9796" y="37597"/>
                </a:cubicBezTo>
                <a:cubicBezTo>
                  <a:pt x="9812" y="37597"/>
                  <a:pt x="9823" y="37570"/>
                  <a:pt x="9836" y="37570"/>
                </a:cubicBezTo>
                <a:cubicBezTo>
                  <a:pt x="9842" y="37570"/>
                  <a:pt x="9849" y="37577"/>
                  <a:pt x="9857" y="37597"/>
                </a:cubicBezTo>
                <a:cubicBezTo>
                  <a:pt x="9886" y="37653"/>
                  <a:pt x="9914" y="37717"/>
                  <a:pt x="9936" y="37717"/>
                </a:cubicBezTo>
                <a:cubicBezTo>
                  <a:pt x="9944" y="37717"/>
                  <a:pt x="9950" y="37710"/>
                  <a:pt x="9956" y="37696"/>
                </a:cubicBezTo>
                <a:cubicBezTo>
                  <a:pt x="9981" y="37646"/>
                  <a:pt x="9919" y="37572"/>
                  <a:pt x="10005" y="37572"/>
                </a:cubicBezTo>
                <a:cubicBezTo>
                  <a:pt x="10053" y="37572"/>
                  <a:pt x="10086" y="37590"/>
                  <a:pt x="10126" y="37590"/>
                </a:cubicBezTo>
                <a:cubicBezTo>
                  <a:pt x="10171" y="37590"/>
                  <a:pt x="10224" y="37570"/>
                  <a:pt x="10313" y="37486"/>
                </a:cubicBezTo>
                <a:cubicBezTo>
                  <a:pt x="10535" y="37301"/>
                  <a:pt x="10720" y="37092"/>
                  <a:pt x="10905" y="36870"/>
                </a:cubicBezTo>
                <a:cubicBezTo>
                  <a:pt x="10966" y="36759"/>
                  <a:pt x="10979" y="36784"/>
                  <a:pt x="11040" y="36673"/>
                </a:cubicBezTo>
                <a:cubicBezTo>
                  <a:pt x="11114" y="36501"/>
                  <a:pt x="11200" y="36340"/>
                  <a:pt x="11299" y="36180"/>
                </a:cubicBezTo>
                <a:cubicBezTo>
                  <a:pt x="11385" y="36106"/>
                  <a:pt x="11459" y="36032"/>
                  <a:pt x="11533" y="35946"/>
                </a:cubicBezTo>
                <a:cubicBezTo>
                  <a:pt x="11582" y="35811"/>
                  <a:pt x="11619" y="35663"/>
                  <a:pt x="11644" y="35502"/>
                </a:cubicBezTo>
                <a:cubicBezTo>
                  <a:pt x="11656" y="35466"/>
                  <a:pt x="11656" y="35416"/>
                  <a:pt x="11656" y="35367"/>
                </a:cubicBezTo>
                <a:cubicBezTo>
                  <a:pt x="11656" y="35295"/>
                  <a:pt x="11652" y="35286"/>
                  <a:pt x="11642" y="35286"/>
                </a:cubicBezTo>
                <a:cubicBezTo>
                  <a:pt x="11638" y="35286"/>
                  <a:pt x="11633" y="35287"/>
                  <a:pt x="11628" y="35287"/>
                </a:cubicBezTo>
                <a:cubicBezTo>
                  <a:pt x="11622" y="35287"/>
                  <a:pt x="11615" y="35286"/>
                  <a:pt x="11607" y="35281"/>
                </a:cubicBezTo>
                <a:cubicBezTo>
                  <a:pt x="11558" y="35268"/>
                  <a:pt x="11570" y="35256"/>
                  <a:pt x="11619" y="35182"/>
                </a:cubicBezTo>
                <a:cubicBezTo>
                  <a:pt x="11669" y="35108"/>
                  <a:pt x="11656" y="35059"/>
                  <a:pt x="11755" y="34997"/>
                </a:cubicBezTo>
                <a:cubicBezTo>
                  <a:pt x="11878" y="34948"/>
                  <a:pt x="11989" y="34899"/>
                  <a:pt x="12100" y="34825"/>
                </a:cubicBezTo>
                <a:cubicBezTo>
                  <a:pt x="12186" y="34751"/>
                  <a:pt x="12235" y="34702"/>
                  <a:pt x="12235" y="34628"/>
                </a:cubicBezTo>
                <a:cubicBezTo>
                  <a:pt x="12235" y="34529"/>
                  <a:pt x="12235" y="34418"/>
                  <a:pt x="12248" y="34320"/>
                </a:cubicBezTo>
                <a:cubicBezTo>
                  <a:pt x="12248" y="34159"/>
                  <a:pt x="12223" y="34012"/>
                  <a:pt x="12174" y="33851"/>
                </a:cubicBezTo>
                <a:cubicBezTo>
                  <a:pt x="12137" y="33753"/>
                  <a:pt x="12100" y="33642"/>
                  <a:pt x="12088" y="33519"/>
                </a:cubicBezTo>
                <a:cubicBezTo>
                  <a:pt x="12077" y="33415"/>
                  <a:pt x="12014" y="33310"/>
                  <a:pt x="12039" y="33310"/>
                </a:cubicBezTo>
                <a:cubicBezTo>
                  <a:pt x="12044" y="33310"/>
                  <a:pt x="12052" y="33314"/>
                  <a:pt x="12063" y="33322"/>
                </a:cubicBezTo>
                <a:cubicBezTo>
                  <a:pt x="12094" y="33352"/>
                  <a:pt x="12109" y="33377"/>
                  <a:pt x="12129" y="33377"/>
                </a:cubicBezTo>
                <a:cubicBezTo>
                  <a:pt x="12149" y="33377"/>
                  <a:pt x="12174" y="33352"/>
                  <a:pt x="12223" y="33285"/>
                </a:cubicBezTo>
                <a:cubicBezTo>
                  <a:pt x="12322" y="33149"/>
                  <a:pt x="12396" y="33161"/>
                  <a:pt x="12457" y="33112"/>
                </a:cubicBezTo>
                <a:cubicBezTo>
                  <a:pt x="12519" y="33051"/>
                  <a:pt x="12593" y="32779"/>
                  <a:pt x="12654" y="32755"/>
                </a:cubicBezTo>
                <a:cubicBezTo>
                  <a:pt x="12665" y="32751"/>
                  <a:pt x="12673" y="32749"/>
                  <a:pt x="12680" y="32749"/>
                </a:cubicBezTo>
                <a:cubicBezTo>
                  <a:pt x="12695" y="32749"/>
                  <a:pt x="12706" y="32755"/>
                  <a:pt x="12724" y="32755"/>
                </a:cubicBezTo>
                <a:cubicBezTo>
                  <a:pt x="12750" y="32755"/>
                  <a:pt x="12790" y="32743"/>
                  <a:pt x="12876" y="32681"/>
                </a:cubicBezTo>
                <a:cubicBezTo>
                  <a:pt x="13049" y="32570"/>
                  <a:pt x="13160" y="32558"/>
                  <a:pt x="13258" y="32434"/>
                </a:cubicBezTo>
                <a:cubicBezTo>
                  <a:pt x="13381" y="32287"/>
                  <a:pt x="13480" y="32114"/>
                  <a:pt x="13542" y="31929"/>
                </a:cubicBezTo>
                <a:cubicBezTo>
                  <a:pt x="13505" y="31794"/>
                  <a:pt x="13468" y="31658"/>
                  <a:pt x="13455" y="31510"/>
                </a:cubicBezTo>
                <a:cubicBezTo>
                  <a:pt x="13443" y="31424"/>
                  <a:pt x="13455" y="31005"/>
                  <a:pt x="13443" y="30882"/>
                </a:cubicBezTo>
                <a:cubicBezTo>
                  <a:pt x="13431" y="30796"/>
                  <a:pt x="13455" y="30771"/>
                  <a:pt x="13431" y="30734"/>
                </a:cubicBezTo>
                <a:lnTo>
                  <a:pt x="13381" y="30697"/>
                </a:lnTo>
                <a:cubicBezTo>
                  <a:pt x="13320" y="30648"/>
                  <a:pt x="13270" y="30562"/>
                  <a:pt x="13270" y="30475"/>
                </a:cubicBezTo>
                <a:cubicBezTo>
                  <a:pt x="13246" y="30377"/>
                  <a:pt x="13197" y="30340"/>
                  <a:pt x="13197" y="30241"/>
                </a:cubicBezTo>
                <a:cubicBezTo>
                  <a:pt x="13197" y="30155"/>
                  <a:pt x="13197" y="30069"/>
                  <a:pt x="13184" y="29983"/>
                </a:cubicBezTo>
                <a:cubicBezTo>
                  <a:pt x="13160" y="29946"/>
                  <a:pt x="13172" y="29909"/>
                  <a:pt x="13184" y="29872"/>
                </a:cubicBezTo>
                <a:cubicBezTo>
                  <a:pt x="13221" y="29822"/>
                  <a:pt x="13258" y="29835"/>
                  <a:pt x="13209" y="29773"/>
                </a:cubicBezTo>
                <a:cubicBezTo>
                  <a:pt x="13160" y="29699"/>
                  <a:pt x="13036" y="29638"/>
                  <a:pt x="13049" y="29477"/>
                </a:cubicBezTo>
                <a:cubicBezTo>
                  <a:pt x="13073" y="29354"/>
                  <a:pt x="13110" y="29243"/>
                  <a:pt x="13172" y="29120"/>
                </a:cubicBezTo>
                <a:cubicBezTo>
                  <a:pt x="13184" y="29083"/>
                  <a:pt x="13209" y="29046"/>
                  <a:pt x="13234" y="28997"/>
                </a:cubicBezTo>
                <a:cubicBezTo>
                  <a:pt x="13344" y="28824"/>
                  <a:pt x="13344" y="28639"/>
                  <a:pt x="13406" y="28566"/>
                </a:cubicBezTo>
                <a:cubicBezTo>
                  <a:pt x="13468" y="28492"/>
                  <a:pt x="13492" y="28529"/>
                  <a:pt x="13529" y="28467"/>
                </a:cubicBezTo>
                <a:cubicBezTo>
                  <a:pt x="13566" y="28405"/>
                  <a:pt x="13529" y="28393"/>
                  <a:pt x="13628" y="28344"/>
                </a:cubicBezTo>
                <a:cubicBezTo>
                  <a:pt x="13739" y="28294"/>
                  <a:pt x="13862" y="28023"/>
                  <a:pt x="13948" y="27913"/>
                </a:cubicBezTo>
                <a:cubicBezTo>
                  <a:pt x="14121" y="27703"/>
                  <a:pt x="14293" y="27506"/>
                  <a:pt x="14503" y="27333"/>
                </a:cubicBezTo>
                <a:cubicBezTo>
                  <a:pt x="14786" y="27173"/>
                  <a:pt x="15020" y="26939"/>
                  <a:pt x="15193" y="26656"/>
                </a:cubicBezTo>
                <a:cubicBezTo>
                  <a:pt x="15340" y="26397"/>
                  <a:pt x="15488" y="26126"/>
                  <a:pt x="15612" y="25843"/>
                </a:cubicBezTo>
                <a:cubicBezTo>
                  <a:pt x="15661" y="25719"/>
                  <a:pt x="15870" y="25424"/>
                  <a:pt x="15920" y="25300"/>
                </a:cubicBezTo>
                <a:cubicBezTo>
                  <a:pt x="15969" y="25153"/>
                  <a:pt x="16006" y="25005"/>
                  <a:pt x="16030" y="24844"/>
                </a:cubicBezTo>
                <a:cubicBezTo>
                  <a:pt x="16043" y="24746"/>
                  <a:pt x="16030" y="24660"/>
                  <a:pt x="16018" y="24573"/>
                </a:cubicBezTo>
                <a:cubicBezTo>
                  <a:pt x="16030" y="24549"/>
                  <a:pt x="16055" y="24512"/>
                  <a:pt x="15993" y="24512"/>
                </a:cubicBezTo>
                <a:cubicBezTo>
                  <a:pt x="15975" y="24512"/>
                  <a:pt x="15960" y="24511"/>
                  <a:pt x="15946" y="24511"/>
                </a:cubicBezTo>
                <a:cubicBezTo>
                  <a:pt x="15906" y="24511"/>
                  <a:pt x="15883" y="24518"/>
                  <a:pt x="15846" y="24573"/>
                </a:cubicBezTo>
                <a:cubicBezTo>
                  <a:pt x="15809" y="24635"/>
                  <a:pt x="15735" y="24672"/>
                  <a:pt x="15538" y="24672"/>
                </a:cubicBezTo>
                <a:cubicBezTo>
                  <a:pt x="15358" y="24672"/>
                  <a:pt x="15281" y="24723"/>
                  <a:pt x="15222" y="24723"/>
                </a:cubicBezTo>
                <a:cubicBezTo>
                  <a:pt x="15216" y="24723"/>
                  <a:pt x="15211" y="24722"/>
                  <a:pt x="15205" y="24721"/>
                </a:cubicBezTo>
                <a:cubicBezTo>
                  <a:pt x="15170" y="24721"/>
                  <a:pt x="15184" y="24684"/>
                  <a:pt x="15157" y="24684"/>
                </a:cubicBezTo>
                <a:cubicBezTo>
                  <a:pt x="15145" y="24684"/>
                  <a:pt x="15127" y="24691"/>
                  <a:pt x="15094" y="24709"/>
                </a:cubicBezTo>
                <a:cubicBezTo>
                  <a:pt x="14971" y="24758"/>
                  <a:pt x="15008" y="24832"/>
                  <a:pt x="14897" y="24832"/>
                </a:cubicBezTo>
                <a:cubicBezTo>
                  <a:pt x="14828" y="24832"/>
                  <a:pt x="14831" y="24790"/>
                  <a:pt x="14789" y="24790"/>
                </a:cubicBezTo>
                <a:cubicBezTo>
                  <a:pt x="14771" y="24790"/>
                  <a:pt x="14744" y="24798"/>
                  <a:pt x="14700" y="24820"/>
                </a:cubicBezTo>
                <a:cubicBezTo>
                  <a:pt x="14554" y="24876"/>
                  <a:pt x="14520" y="24932"/>
                  <a:pt x="14469" y="24932"/>
                </a:cubicBezTo>
                <a:cubicBezTo>
                  <a:pt x="14464" y="24932"/>
                  <a:pt x="14459" y="24932"/>
                  <a:pt x="14453" y="24931"/>
                </a:cubicBezTo>
                <a:cubicBezTo>
                  <a:pt x="14355" y="24906"/>
                  <a:pt x="14268" y="24844"/>
                  <a:pt x="14219" y="24758"/>
                </a:cubicBezTo>
                <a:cubicBezTo>
                  <a:pt x="14207" y="24721"/>
                  <a:pt x="14195" y="24672"/>
                  <a:pt x="14170" y="24635"/>
                </a:cubicBezTo>
                <a:cubicBezTo>
                  <a:pt x="14158" y="24598"/>
                  <a:pt x="14121" y="24586"/>
                  <a:pt x="14084" y="24573"/>
                </a:cubicBezTo>
                <a:cubicBezTo>
                  <a:pt x="14041" y="24573"/>
                  <a:pt x="13997" y="24580"/>
                  <a:pt x="13976" y="24580"/>
                </a:cubicBezTo>
                <a:cubicBezTo>
                  <a:pt x="13954" y="24580"/>
                  <a:pt x="13954" y="24573"/>
                  <a:pt x="13997" y="24549"/>
                </a:cubicBezTo>
                <a:cubicBezTo>
                  <a:pt x="14084" y="24499"/>
                  <a:pt x="14207" y="24450"/>
                  <a:pt x="14170" y="24389"/>
                </a:cubicBezTo>
                <a:cubicBezTo>
                  <a:pt x="14145" y="24339"/>
                  <a:pt x="14096" y="24315"/>
                  <a:pt x="14047" y="24265"/>
                </a:cubicBezTo>
                <a:cubicBezTo>
                  <a:pt x="14034" y="24241"/>
                  <a:pt x="14022" y="24228"/>
                  <a:pt x="14010" y="24204"/>
                </a:cubicBezTo>
                <a:cubicBezTo>
                  <a:pt x="13948" y="24130"/>
                  <a:pt x="13813" y="23982"/>
                  <a:pt x="13751" y="23896"/>
                </a:cubicBezTo>
                <a:cubicBezTo>
                  <a:pt x="13689" y="23822"/>
                  <a:pt x="13677" y="23711"/>
                  <a:pt x="13554" y="23674"/>
                </a:cubicBezTo>
                <a:cubicBezTo>
                  <a:pt x="13443" y="23637"/>
                  <a:pt x="13468" y="23649"/>
                  <a:pt x="13418" y="23612"/>
                </a:cubicBezTo>
                <a:cubicBezTo>
                  <a:pt x="13387" y="23581"/>
                  <a:pt x="13338" y="23506"/>
                  <a:pt x="13324" y="23506"/>
                </a:cubicBezTo>
                <a:cubicBezTo>
                  <a:pt x="13321" y="23506"/>
                  <a:pt x="13320" y="23508"/>
                  <a:pt x="13320" y="23514"/>
                </a:cubicBezTo>
                <a:cubicBezTo>
                  <a:pt x="13320" y="23544"/>
                  <a:pt x="13337" y="23609"/>
                  <a:pt x="13328" y="23609"/>
                </a:cubicBezTo>
                <a:cubicBezTo>
                  <a:pt x="13327" y="23609"/>
                  <a:pt x="13324" y="23606"/>
                  <a:pt x="13320" y="23600"/>
                </a:cubicBezTo>
                <a:cubicBezTo>
                  <a:pt x="13246" y="23452"/>
                  <a:pt x="13197" y="23292"/>
                  <a:pt x="13172" y="23132"/>
                </a:cubicBezTo>
                <a:cubicBezTo>
                  <a:pt x="13147" y="22959"/>
                  <a:pt x="13135" y="22848"/>
                  <a:pt x="13061" y="22774"/>
                </a:cubicBezTo>
                <a:cubicBezTo>
                  <a:pt x="13036" y="22774"/>
                  <a:pt x="13024" y="22762"/>
                  <a:pt x="13012" y="22738"/>
                </a:cubicBezTo>
                <a:cubicBezTo>
                  <a:pt x="12901" y="22651"/>
                  <a:pt x="12802" y="22528"/>
                  <a:pt x="12741" y="22393"/>
                </a:cubicBezTo>
                <a:cubicBezTo>
                  <a:pt x="12716" y="22232"/>
                  <a:pt x="12704" y="22060"/>
                  <a:pt x="12716" y="21900"/>
                </a:cubicBezTo>
                <a:cubicBezTo>
                  <a:pt x="12716" y="21863"/>
                  <a:pt x="12778" y="21863"/>
                  <a:pt x="12753" y="21838"/>
                </a:cubicBezTo>
                <a:cubicBezTo>
                  <a:pt x="12716" y="21813"/>
                  <a:pt x="12654" y="21752"/>
                  <a:pt x="12654" y="21703"/>
                </a:cubicBezTo>
                <a:cubicBezTo>
                  <a:pt x="12654" y="21641"/>
                  <a:pt x="12630" y="21579"/>
                  <a:pt x="12593" y="21530"/>
                </a:cubicBezTo>
                <a:cubicBezTo>
                  <a:pt x="12544" y="21456"/>
                  <a:pt x="12396" y="21370"/>
                  <a:pt x="12371" y="21308"/>
                </a:cubicBezTo>
                <a:cubicBezTo>
                  <a:pt x="12359" y="21296"/>
                  <a:pt x="12359" y="21271"/>
                  <a:pt x="12359" y="21259"/>
                </a:cubicBezTo>
                <a:cubicBezTo>
                  <a:pt x="12334" y="21173"/>
                  <a:pt x="12322" y="21086"/>
                  <a:pt x="12309" y="21000"/>
                </a:cubicBezTo>
                <a:cubicBezTo>
                  <a:pt x="12309" y="20998"/>
                  <a:pt x="12311" y="20998"/>
                  <a:pt x="12315" y="20998"/>
                </a:cubicBezTo>
                <a:cubicBezTo>
                  <a:pt x="12326" y="20998"/>
                  <a:pt x="12350" y="21005"/>
                  <a:pt x="12364" y="21005"/>
                </a:cubicBezTo>
                <a:cubicBezTo>
                  <a:pt x="12375" y="21005"/>
                  <a:pt x="12380" y="21001"/>
                  <a:pt x="12371" y="20988"/>
                </a:cubicBezTo>
                <a:cubicBezTo>
                  <a:pt x="12359" y="20951"/>
                  <a:pt x="12223" y="20778"/>
                  <a:pt x="12186" y="20705"/>
                </a:cubicBezTo>
                <a:cubicBezTo>
                  <a:pt x="12162" y="20631"/>
                  <a:pt x="12100" y="20495"/>
                  <a:pt x="12038" y="20335"/>
                </a:cubicBezTo>
                <a:cubicBezTo>
                  <a:pt x="11964" y="20162"/>
                  <a:pt x="11915" y="20064"/>
                  <a:pt x="11903" y="20015"/>
                </a:cubicBezTo>
                <a:cubicBezTo>
                  <a:pt x="11890" y="19978"/>
                  <a:pt x="11878" y="19928"/>
                  <a:pt x="11866" y="19879"/>
                </a:cubicBezTo>
                <a:cubicBezTo>
                  <a:pt x="11829" y="19793"/>
                  <a:pt x="11780" y="19706"/>
                  <a:pt x="11718" y="19620"/>
                </a:cubicBezTo>
                <a:cubicBezTo>
                  <a:pt x="11693" y="19571"/>
                  <a:pt x="11669" y="19534"/>
                  <a:pt x="11644" y="19485"/>
                </a:cubicBezTo>
                <a:cubicBezTo>
                  <a:pt x="11607" y="19411"/>
                  <a:pt x="11595" y="19337"/>
                  <a:pt x="11582" y="19251"/>
                </a:cubicBezTo>
                <a:cubicBezTo>
                  <a:pt x="11582" y="19218"/>
                  <a:pt x="11573" y="19082"/>
                  <a:pt x="11579" y="19082"/>
                </a:cubicBezTo>
                <a:lnTo>
                  <a:pt x="11579" y="19082"/>
                </a:lnTo>
                <a:cubicBezTo>
                  <a:pt x="11580" y="19082"/>
                  <a:pt x="11581" y="19084"/>
                  <a:pt x="11582" y="19090"/>
                </a:cubicBezTo>
                <a:cubicBezTo>
                  <a:pt x="11595" y="19140"/>
                  <a:pt x="11780" y="19497"/>
                  <a:pt x="11804" y="19559"/>
                </a:cubicBezTo>
                <a:cubicBezTo>
                  <a:pt x="11817" y="19633"/>
                  <a:pt x="11866" y="19694"/>
                  <a:pt x="11915" y="19743"/>
                </a:cubicBezTo>
                <a:cubicBezTo>
                  <a:pt x="11964" y="19792"/>
                  <a:pt x="11990" y="19872"/>
                  <a:pt x="12010" y="19872"/>
                </a:cubicBezTo>
                <a:cubicBezTo>
                  <a:pt x="12016" y="19872"/>
                  <a:pt x="12021" y="19867"/>
                  <a:pt x="12026" y="19854"/>
                </a:cubicBezTo>
                <a:cubicBezTo>
                  <a:pt x="12051" y="19805"/>
                  <a:pt x="12063" y="19743"/>
                  <a:pt x="12088" y="19694"/>
                </a:cubicBezTo>
                <a:cubicBezTo>
                  <a:pt x="12088" y="19670"/>
                  <a:pt x="12088" y="19645"/>
                  <a:pt x="12100" y="19633"/>
                </a:cubicBezTo>
                <a:cubicBezTo>
                  <a:pt x="12107" y="19610"/>
                  <a:pt x="12115" y="19593"/>
                  <a:pt x="12119" y="19593"/>
                </a:cubicBezTo>
                <a:cubicBezTo>
                  <a:pt x="12123" y="19593"/>
                  <a:pt x="12125" y="19601"/>
                  <a:pt x="12125" y="19620"/>
                </a:cubicBezTo>
                <a:cubicBezTo>
                  <a:pt x="12114" y="19663"/>
                  <a:pt x="12122" y="19724"/>
                  <a:pt x="12148" y="19724"/>
                </a:cubicBezTo>
                <a:cubicBezTo>
                  <a:pt x="12152" y="19724"/>
                  <a:pt x="12156" y="19722"/>
                  <a:pt x="12162" y="19719"/>
                </a:cubicBezTo>
                <a:cubicBezTo>
                  <a:pt x="12164" y="19718"/>
                  <a:pt x="12166" y="19718"/>
                  <a:pt x="12168" y="19718"/>
                </a:cubicBezTo>
                <a:cubicBezTo>
                  <a:pt x="12207" y="19718"/>
                  <a:pt x="12275" y="19811"/>
                  <a:pt x="12322" y="19916"/>
                </a:cubicBezTo>
                <a:cubicBezTo>
                  <a:pt x="12383" y="20027"/>
                  <a:pt x="12654" y="20544"/>
                  <a:pt x="12667" y="20594"/>
                </a:cubicBezTo>
                <a:cubicBezTo>
                  <a:pt x="12704" y="20655"/>
                  <a:pt x="12728" y="20717"/>
                  <a:pt x="12741" y="20778"/>
                </a:cubicBezTo>
                <a:cubicBezTo>
                  <a:pt x="12753" y="20840"/>
                  <a:pt x="12901" y="20951"/>
                  <a:pt x="12962" y="21000"/>
                </a:cubicBezTo>
                <a:cubicBezTo>
                  <a:pt x="13061" y="21111"/>
                  <a:pt x="13123" y="21247"/>
                  <a:pt x="13147" y="21394"/>
                </a:cubicBezTo>
                <a:cubicBezTo>
                  <a:pt x="13184" y="21567"/>
                  <a:pt x="13147" y="21715"/>
                  <a:pt x="13209" y="21863"/>
                </a:cubicBezTo>
                <a:cubicBezTo>
                  <a:pt x="13295" y="21998"/>
                  <a:pt x="13394" y="22109"/>
                  <a:pt x="13517" y="22208"/>
                </a:cubicBezTo>
                <a:cubicBezTo>
                  <a:pt x="13566" y="22245"/>
                  <a:pt x="13702" y="22602"/>
                  <a:pt x="13776" y="22750"/>
                </a:cubicBezTo>
                <a:cubicBezTo>
                  <a:pt x="13862" y="22898"/>
                  <a:pt x="13985" y="23009"/>
                  <a:pt x="14010" y="23083"/>
                </a:cubicBezTo>
                <a:cubicBezTo>
                  <a:pt x="14022" y="23132"/>
                  <a:pt x="14034" y="23181"/>
                  <a:pt x="14034" y="23218"/>
                </a:cubicBezTo>
                <a:cubicBezTo>
                  <a:pt x="14034" y="23267"/>
                  <a:pt x="14034" y="23304"/>
                  <a:pt x="14022" y="23354"/>
                </a:cubicBezTo>
                <a:cubicBezTo>
                  <a:pt x="13985" y="23477"/>
                  <a:pt x="14071" y="23760"/>
                  <a:pt x="14133" y="23994"/>
                </a:cubicBezTo>
                <a:cubicBezTo>
                  <a:pt x="14195" y="24228"/>
                  <a:pt x="14158" y="24228"/>
                  <a:pt x="14244" y="24253"/>
                </a:cubicBezTo>
                <a:cubicBezTo>
                  <a:pt x="14289" y="24276"/>
                  <a:pt x="14338" y="24287"/>
                  <a:pt x="14386" y="24287"/>
                </a:cubicBezTo>
                <a:cubicBezTo>
                  <a:pt x="14469" y="24287"/>
                  <a:pt x="14551" y="24254"/>
                  <a:pt x="14613" y="24191"/>
                </a:cubicBezTo>
                <a:cubicBezTo>
                  <a:pt x="14731" y="24092"/>
                  <a:pt x="14749" y="24079"/>
                  <a:pt x="14809" y="24079"/>
                </a:cubicBezTo>
                <a:cubicBezTo>
                  <a:pt x="14830" y="24079"/>
                  <a:pt x="14857" y="24081"/>
                  <a:pt x="14897" y="24081"/>
                </a:cubicBezTo>
                <a:cubicBezTo>
                  <a:pt x="15045" y="24068"/>
                  <a:pt x="15069" y="23933"/>
                  <a:pt x="15217" y="23908"/>
                </a:cubicBezTo>
                <a:cubicBezTo>
                  <a:pt x="15365" y="23883"/>
                  <a:pt x="15513" y="23822"/>
                  <a:pt x="15624" y="23736"/>
                </a:cubicBezTo>
                <a:cubicBezTo>
                  <a:pt x="15735" y="23637"/>
                  <a:pt x="16104" y="23612"/>
                  <a:pt x="16203" y="23501"/>
                </a:cubicBezTo>
                <a:cubicBezTo>
                  <a:pt x="16314" y="23378"/>
                  <a:pt x="16228" y="23366"/>
                  <a:pt x="16326" y="23267"/>
                </a:cubicBezTo>
                <a:cubicBezTo>
                  <a:pt x="16388" y="23218"/>
                  <a:pt x="16449" y="23181"/>
                  <a:pt x="16511" y="23144"/>
                </a:cubicBezTo>
                <a:cubicBezTo>
                  <a:pt x="16597" y="23083"/>
                  <a:pt x="16696" y="23058"/>
                  <a:pt x="16794" y="23058"/>
                </a:cubicBezTo>
                <a:cubicBezTo>
                  <a:pt x="16812" y="23060"/>
                  <a:pt x="16830" y="23060"/>
                  <a:pt x="16847" y="23060"/>
                </a:cubicBezTo>
                <a:cubicBezTo>
                  <a:pt x="16963" y="23060"/>
                  <a:pt x="17062" y="23027"/>
                  <a:pt x="17041" y="22984"/>
                </a:cubicBezTo>
                <a:cubicBezTo>
                  <a:pt x="17028" y="22922"/>
                  <a:pt x="16992" y="22910"/>
                  <a:pt x="17053" y="22861"/>
                </a:cubicBezTo>
                <a:cubicBezTo>
                  <a:pt x="17127" y="22824"/>
                  <a:pt x="17287" y="22836"/>
                  <a:pt x="17349" y="22738"/>
                </a:cubicBezTo>
                <a:cubicBezTo>
                  <a:pt x="17398" y="22627"/>
                  <a:pt x="17410" y="22553"/>
                  <a:pt x="17521" y="22528"/>
                </a:cubicBezTo>
                <a:cubicBezTo>
                  <a:pt x="17632" y="22503"/>
                  <a:pt x="17645" y="22466"/>
                  <a:pt x="17632" y="22306"/>
                </a:cubicBezTo>
                <a:cubicBezTo>
                  <a:pt x="17620" y="22134"/>
                  <a:pt x="17583" y="22084"/>
                  <a:pt x="17706" y="22048"/>
                </a:cubicBezTo>
                <a:cubicBezTo>
                  <a:pt x="17817" y="22023"/>
                  <a:pt x="17866" y="22035"/>
                  <a:pt x="17891" y="21937"/>
                </a:cubicBezTo>
                <a:cubicBezTo>
                  <a:pt x="17965" y="21813"/>
                  <a:pt x="18027" y="21703"/>
                  <a:pt x="18100" y="21592"/>
                </a:cubicBezTo>
                <a:cubicBezTo>
                  <a:pt x="18162" y="21481"/>
                  <a:pt x="18150" y="21468"/>
                  <a:pt x="18100" y="21456"/>
                </a:cubicBezTo>
                <a:cubicBezTo>
                  <a:pt x="18039" y="21407"/>
                  <a:pt x="17977" y="21345"/>
                  <a:pt x="17928" y="21271"/>
                </a:cubicBezTo>
                <a:cubicBezTo>
                  <a:pt x="17879" y="21185"/>
                  <a:pt x="17891" y="21160"/>
                  <a:pt x="17817" y="21136"/>
                </a:cubicBezTo>
                <a:cubicBezTo>
                  <a:pt x="17743" y="21111"/>
                  <a:pt x="17509" y="21086"/>
                  <a:pt x="17410" y="20914"/>
                </a:cubicBezTo>
                <a:cubicBezTo>
                  <a:pt x="17337" y="20803"/>
                  <a:pt x="17287" y="20680"/>
                  <a:pt x="17275" y="20544"/>
                </a:cubicBezTo>
                <a:cubicBezTo>
                  <a:pt x="17285" y="20475"/>
                  <a:pt x="17334" y="20375"/>
                  <a:pt x="17328" y="20375"/>
                </a:cubicBezTo>
                <a:lnTo>
                  <a:pt x="17328" y="20375"/>
                </a:lnTo>
                <a:cubicBezTo>
                  <a:pt x="17327" y="20375"/>
                  <a:pt x="17322" y="20382"/>
                  <a:pt x="17312" y="20396"/>
                </a:cubicBezTo>
                <a:cubicBezTo>
                  <a:pt x="17238" y="20495"/>
                  <a:pt x="17152" y="20594"/>
                  <a:pt x="17065" y="20680"/>
                </a:cubicBezTo>
                <a:cubicBezTo>
                  <a:pt x="16979" y="20754"/>
                  <a:pt x="16844" y="20939"/>
                  <a:pt x="16745" y="20963"/>
                </a:cubicBezTo>
                <a:cubicBezTo>
                  <a:pt x="16714" y="20982"/>
                  <a:pt x="16680" y="20991"/>
                  <a:pt x="16647" y="20991"/>
                </a:cubicBezTo>
                <a:cubicBezTo>
                  <a:pt x="16613" y="20991"/>
                  <a:pt x="16579" y="20982"/>
                  <a:pt x="16548" y="20963"/>
                </a:cubicBezTo>
                <a:cubicBezTo>
                  <a:pt x="16536" y="20960"/>
                  <a:pt x="16525" y="20959"/>
                  <a:pt x="16514" y="20959"/>
                </a:cubicBezTo>
                <a:cubicBezTo>
                  <a:pt x="16483" y="20959"/>
                  <a:pt x="16456" y="20972"/>
                  <a:pt x="16400" y="21000"/>
                </a:cubicBezTo>
                <a:cubicBezTo>
                  <a:pt x="16340" y="21026"/>
                  <a:pt x="16322" y="21063"/>
                  <a:pt x="16296" y="21063"/>
                </a:cubicBezTo>
                <a:cubicBezTo>
                  <a:pt x="16284" y="21063"/>
                  <a:pt x="16271" y="21056"/>
                  <a:pt x="16252" y="21037"/>
                </a:cubicBezTo>
                <a:cubicBezTo>
                  <a:pt x="16252" y="21037"/>
                  <a:pt x="16240" y="21037"/>
                  <a:pt x="16240" y="21025"/>
                </a:cubicBezTo>
                <a:cubicBezTo>
                  <a:pt x="16191" y="20976"/>
                  <a:pt x="16166" y="20926"/>
                  <a:pt x="16104" y="20902"/>
                </a:cubicBezTo>
                <a:cubicBezTo>
                  <a:pt x="16080" y="20889"/>
                  <a:pt x="16080" y="20865"/>
                  <a:pt x="16104" y="20852"/>
                </a:cubicBezTo>
                <a:cubicBezTo>
                  <a:pt x="16141" y="20815"/>
                  <a:pt x="16154" y="20778"/>
                  <a:pt x="16166" y="20729"/>
                </a:cubicBezTo>
                <a:lnTo>
                  <a:pt x="16166" y="20520"/>
                </a:lnTo>
                <a:cubicBezTo>
                  <a:pt x="16166" y="20483"/>
                  <a:pt x="16104" y="20409"/>
                  <a:pt x="16080" y="20409"/>
                </a:cubicBezTo>
                <a:cubicBezTo>
                  <a:pt x="16043" y="20421"/>
                  <a:pt x="16006" y="20446"/>
                  <a:pt x="15993" y="20544"/>
                </a:cubicBezTo>
                <a:cubicBezTo>
                  <a:pt x="15981" y="20606"/>
                  <a:pt x="15969" y="20668"/>
                  <a:pt x="15969" y="20692"/>
                </a:cubicBezTo>
                <a:cubicBezTo>
                  <a:pt x="15961" y="20716"/>
                  <a:pt x="15958" y="20724"/>
                  <a:pt x="15957" y="20724"/>
                </a:cubicBezTo>
                <a:cubicBezTo>
                  <a:pt x="15957" y="20724"/>
                  <a:pt x="15957" y="20721"/>
                  <a:pt x="15957" y="20717"/>
                </a:cubicBezTo>
                <a:cubicBezTo>
                  <a:pt x="15883" y="20618"/>
                  <a:pt x="15821" y="20495"/>
                  <a:pt x="15759" y="20384"/>
                </a:cubicBezTo>
                <a:cubicBezTo>
                  <a:pt x="15759" y="20335"/>
                  <a:pt x="15833" y="20335"/>
                  <a:pt x="15833" y="20286"/>
                </a:cubicBezTo>
                <a:cubicBezTo>
                  <a:pt x="15846" y="20236"/>
                  <a:pt x="15883" y="20224"/>
                  <a:pt x="15821" y="20187"/>
                </a:cubicBezTo>
                <a:cubicBezTo>
                  <a:pt x="15759" y="20150"/>
                  <a:pt x="15685" y="20150"/>
                  <a:pt x="15685" y="20088"/>
                </a:cubicBezTo>
                <a:cubicBezTo>
                  <a:pt x="15685" y="20027"/>
                  <a:pt x="15636" y="20064"/>
                  <a:pt x="15599" y="20027"/>
                </a:cubicBezTo>
                <a:cubicBezTo>
                  <a:pt x="15525" y="19916"/>
                  <a:pt x="15464" y="19793"/>
                  <a:pt x="15414" y="19657"/>
                </a:cubicBezTo>
                <a:cubicBezTo>
                  <a:pt x="15414" y="19657"/>
                  <a:pt x="15414" y="19645"/>
                  <a:pt x="15402" y="19633"/>
                </a:cubicBezTo>
                <a:cubicBezTo>
                  <a:pt x="15353" y="19472"/>
                  <a:pt x="15291" y="19423"/>
                  <a:pt x="15291" y="19374"/>
                </a:cubicBezTo>
                <a:cubicBezTo>
                  <a:pt x="15291" y="19357"/>
                  <a:pt x="15296" y="19351"/>
                  <a:pt x="15303" y="19351"/>
                </a:cubicBezTo>
                <a:cubicBezTo>
                  <a:pt x="15314" y="19351"/>
                  <a:pt x="15333" y="19364"/>
                  <a:pt x="15352" y="19364"/>
                </a:cubicBezTo>
                <a:cubicBezTo>
                  <a:pt x="15356" y="19364"/>
                  <a:pt x="15361" y="19363"/>
                  <a:pt x="15365" y="19361"/>
                </a:cubicBezTo>
                <a:cubicBezTo>
                  <a:pt x="15390" y="19349"/>
                  <a:pt x="15390" y="19337"/>
                  <a:pt x="15340" y="19275"/>
                </a:cubicBezTo>
                <a:cubicBezTo>
                  <a:pt x="15316" y="19251"/>
                  <a:pt x="15303" y="19226"/>
                  <a:pt x="15279" y="19189"/>
                </a:cubicBezTo>
                <a:lnTo>
                  <a:pt x="15279" y="19189"/>
                </a:lnTo>
                <a:cubicBezTo>
                  <a:pt x="15279" y="19189"/>
                  <a:pt x="15291" y="19189"/>
                  <a:pt x="15303" y="19201"/>
                </a:cubicBezTo>
                <a:cubicBezTo>
                  <a:pt x="15350" y="19239"/>
                  <a:pt x="15404" y="19276"/>
                  <a:pt x="15438" y="19276"/>
                </a:cubicBezTo>
                <a:cubicBezTo>
                  <a:pt x="15449" y="19276"/>
                  <a:pt x="15458" y="19272"/>
                  <a:pt x="15464" y="19263"/>
                </a:cubicBezTo>
                <a:cubicBezTo>
                  <a:pt x="15488" y="19226"/>
                  <a:pt x="15513" y="19226"/>
                  <a:pt x="15513" y="19189"/>
                </a:cubicBezTo>
                <a:cubicBezTo>
                  <a:pt x="15513" y="19146"/>
                  <a:pt x="15522" y="19074"/>
                  <a:pt x="15533" y="19074"/>
                </a:cubicBezTo>
                <a:cubicBezTo>
                  <a:pt x="15535" y="19074"/>
                  <a:pt x="15536" y="19075"/>
                  <a:pt x="15538" y="19078"/>
                </a:cubicBezTo>
                <a:cubicBezTo>
                  <a:pt x="15550" y="19115"/>
                  <a:pt x="15587" y="19140"/>
                  <a:pt x="15624" y="19140"/>
                </a:cubicBezTo>
                <a:cubicBezTo>
                  <a:pt x="15656" y="19140"/>
                  <a:pt x="15615" y="19194"/>
                  <a:pt x="15641" y="19194"/>
                </a:cubicBezTo>
                <a:cubicBezTo>
                  <a:pt x="15646" y="19194"/>
                  <a:pt x="15652" y="19192"/>
                  <a:pt x="15661" y="19189"/>
                </a:cubicBezTo>
                <a:cubicBezTo>
                  <a:pt x="15722" y="19177"/>
                  <a:pt x="15722" y="19127"/>
                  <a:pt x="15759" y="19127"/>
                </a:cubicBezTo>
                <a:cubicBezTo>
                  <a:pt x="15784" y="19140"/>
                  <a:pt x="15772" y="19177"/>
                  <a:pt x="15833" y="19238"/>
                </a:cubicBezTo>
                <a:cubicBezTo>
                  <a:pt x="15920" y="19386"/>
                  <a:pt x="15993" y="19546"/>
                  <a:pt x="16055" y="19706"/>
                </a:cubicBezTo>
                <a:cubicBezTo>
                  <a:pt x="16080" y="19768"/>
                  <a:pt x="16129" y="19817"/>
                  <a:pt x="16191" y="19854"/>
                </a:cubicBezTo>
                <a:cubicBezTo>
                  <a:pt x="16252" y="19891"/>
                  <a:pt x="16388" y="20027"/>
                  <a:pt x="16511" y="20113"/>
                </a:cubicBezTo>
                <a:cubicBezTo>
                  <a:pt x="16617" y="20177"/>
                  <a:pt x="16843" y="20268"/>
                  <a:pt x="16927" y="20268"/>
                </a:cubicBezTo>
                <a:cubicBezTo>
                  <a:pt x="16940" y="20268"/>
                  <a:pt x="16950" y="20266"/>
                  <a:pt x="16955" y="20261"/>
                </a:cubicBezTo>
                <a:cubicBezTo>
                  <a:pt x="16985" y="20231"/>
                  <a:pt x="17057" y="20208"/>
                  <a:pt x="17075" y="20208"/>
                </a:cubicBezTo>
                <a:cubicBezTo>
                  <a:pt x="17079" y="20208"/>
                  <a:pt x="17080" y="20209"/>
                  <a:pt x="17078" y="20212"/>
                </a:cubicBezTo>
                <a:cubicBezTo>
                  <a:pt x="17078" y="20222"/>
                  <a:pt x="17038" y="20271"/>
                  <a:pt x="17054" y="20271"/>
                </a:cubicBezTo>
                <a:cubicBezTo>
                  <a:pt x="17058" y="20271"/>
                  <a:pt x="17066" y="20268"/>
                  <a:pt x="17078" y="20261"/>
                </a:cubicBezTo>
                <a:cubicBezTo>
                  <a:pt x="17152" y="20236"/>
                  <a:pt x="17213" y="20187"/>
                  <a:pt x="17263" y="20138"/>
                </a:cubicBezTo>
                <a:cubicBezTo>
                  <a:pt x="17279" y="20116"/>
                  <a:pt x="17281" y="20111"/>
                  <a:pt x="17277" y="20111"/>
                </a:cubicBezTo>
                <a:cubicBezTo>
                  <a:pt x="17274" y="20111"/>
                  <a:pt x="17265" y="20116"/>
                  <a:pt x="17258" y="20116"/>
                </a:cubicBezTo>
                <a:cubicBezTo>
                  <a:pt x="17255" y="20116"/>
                  <a:pt x="17252" y="20115"/>
                  <a:pt x="17250" y="20113"/>
                </a:cubicBezTo>
                <a:cubicBezTo>
                  <a:pt x="17226" y="20101"/>
                  <a:pt x="17250" y="20076"/>
                  <a:pt x="17287" y="20076"/>
                </a:cubicBezTo>
                <a:cubicBezTo>
                  <a:pt x="17349" y="20088"/>
                  <a:pt x="17410" y="20113"/>
                  <a:pt x="17435" y="20162"/>
                </a:cubicBezTo>
                <a:cubicBezTo>
                  <a:pt x="17472" y="20236"/>
                  <a:pt x="17497" y="20433"/>
                  <a:pt x="17546" y="20470"/>
                </a:cubicBezTo>
                <a:cubicBezTo>
                  <a:pt x="17768" y="20557"/>
                  <a:pt x="18002" y="20606"/>
                  <a:pt x="18236" y="20631"/>
                </a:cubicBezTo>
                <a:cubicBezTo>
                  <a:pt x="18347" y="20643"/>
                  <a:pt x="18458" y="20668"/>
                  <a:pt x="18569" y="20705"/>
                </a:cubicBezTo>
                <a:cubicBezTo>
                  <a:pt x="18585" y="20705"/>
                  <a:pt x="18602" y="20710"/>
                  <a:pt x="18618" y="20710"/>
                </a:cubicBezTo>
                <a:cubicBezTo>
                  <a:pt x="18626" y="20710"/>
                  <a:pt x="18634" y="20709"/>
                  <a:pt x="18643" y="20705"/>
                </a:cubicBezTo>
                <a:cubicBezTo>
                  <a:pt x="18803" y="20692"/>
                  <a:pt x="18951" y="20655"/>
                  <a:pt x="19098" y="20606"/>
                </a:cubicBezTo>
                <a:cubicBezTo>
                  <a:pt x="19102" y="20604"/>
                  <a:pt x="19106" y="20603"/>
                  <a:pt x="19110" y="20603"/>
                </a:cubicBezTo>
                <a:cubicBezTo>
                  <a:pt x="19135" y="20603"/>
                  <a:pt x="19172" y="20631"/>
                  <a:pt x="19246" y="20631"/>
                </a:cubicBezTo>
                <a:cubicBezTo>
                  <a:pt x="19308" y="20643"/>
                  <a:pt x="19370" y="20649"/>
                  <a:pt x="19431" y="20649"/>
                </a:cubicBezTo>
                <a:cubicBezTo>
                  <a:pt x="19493" y="20649"/>
                  <a:pt x="19554" y="20643"/>
                  <a:pt x="19616" y="20631"/>
                </a:cubicBezTo>
                <a:cubicBezTo>
                  <a:pt x="19670" y="20617"/>
                  <a:pt x="19709" y="20607"/>
                  <a:pt x="19738" y="20607"/>
                </a:cubicBezTo>
                <a:cubicBezTo>
                  <a:pt x="19761" y="20607"/>
                  <a:pt x="19777" y="20614"/>
                  <a:pt x="19788" y="20631"/>
                </a:cubicBezTo>
                <a:cubicBezTo>
                  <a:pt x="19813" y="20680"/>
                  <a:pt x="19801" y="20766"/>
                  <a:pt x="19838" y="20778"/>
                </a:cubicBezTo>
                <a:cubicBezTo>
                  <a:pt x="19887" y="20791"/>
                  <a:pt x="19924" y="20828"/>
                  <a:pt x="19936" y="20877"/>
                </a:cubicBezTo>
                <a:cubicBezTo>
                  <a:pt x="19949" y="20951"/>
                  <a:pt x="19986" y="21025"/>
                  <a:pt x="20035" y="21086"/>
                </a:cubicBezTo>
                <a:cubicBezTo>
                  <a:pt x="20048" y="21100"/>
                  <a:pt x="20059" y="21105"/>
                  <a:pt x="20066" y="21105"/>
                </a:cubicBezTo>
                <a:cubicBezTo>
                  <a:pt x="20079" y="21105"/>
                  <a:pt x="20084" y="21090"/>
                  <a:pt x="20084" y="21074"/>
                </a:cubicBezTo>
                <a:cubicBezTo>
                  <a:pt x="20084" y="21057"/>
                  <a:pt x="20072" y="21028"/>
                  <a:pt x="20077" y="21028"/>
                </a:cubicBezTo>
                <a:cubicBezTo>
                  <a:pt x="20080" y="21028"/>
                  <a:pt x="20085" y="21034"/>
                  <a:pt x="20097" y="21049"/>
                </a:cubicBezTo>
                <a:cubicBezTo>
                  <a:pt x="20106" y="21062"/>
                  <a:pt x="20110" y="21066"/>
                  <a:pt x="20111" y="21066"/>
                </a:cubicBezTo>
                <a:cubicBezTo>
                  <a:pt x="20113" y="21066"/>
                  <a:pt x="20111" y="21058"/>
                  <a:pt x="20113" y="21058"/>
                </a:cubicBezTo>
                <a:lnTo>
                  <a:pt x="20113" y="21058"/>
                </a:lnTo>
                <a:cubicBezTo>
                  <a:pt x="20115" y="21058"/>
                  <a:pt x="20123" y="21066"/>
                  <a:pt x="20146" y="21099"/>
                </a:cubicBezTo>
                <a:cubicBezTo>
                  <a:pt x="20158" y="21111"/>
                  <a:pt x="20170" y="21123"/>
                  <a:pt x="20170" y="21136"/>
                </a:cubicBezTo>
                <a:cubicBezTo>
                  <a:pt x="20220" y="21210"/>
                  <a:pt x="20244" y="21296"/>
                  <a:pt x="20294" y="21308"/>
                </a:cubicBezTo>
                <a:cubicBezTo>
                  <a:pt x="20352" y="21320"/>
                  <a:pt x="20377" y="21408"/>
                  <a:pt x="20441" y="21408"/>
                </a:cubicBezTo>
                <a:cubicBezTo>
                  <a:pt x="20445" y="21408"/>
                  <a:pt x="20449" y="21408"/>
                  <a:pt x="20454" y="21407"/>
                </a:cubicBezTo>
                <a:cubicBezTo>
                  <a:pt x="20528" y="21407"/>
                  <a:pt x="20552" y="21370"/>
                  <a:pt x="20626" y="21370"/>
                </a:cubicBezTo>
                <a:cubicBezTo>
                  <a:pt x="20700" y="21370"/>
                  <a:pt x="20700" y="21382"/>
                  <a:pt x="20663" y="21407"/>
                </a:cubicBezTo>
                <a:cubicBezTo>
                  <a:pt x="20626" y="21431"/>
                  <a:pt x="20565" y="21530"/>
                  <a:pt x="20515" y="21542"/>
                </a:cubicBezTo>
                <a:cubicBezTo>
                  <a:pt x="20466" y="21542"/>
                  <a:pt x="20429" y="21530"/>
                  <a:pt x="20392" y="21505"/>
                </a:cubicBezTo>
                <a:cubicBezTo>
                  <a:pt x="20390" y="21504"/>
                  <a:pt x="20389" y="21504"/>
                  <a:pt x="20387" y="21504"/>
                </a:cubicBezTo>
                <a:cubicBezTo>
                  <a:pt x="20368" y="21504"/>
                  <a:pt x="20369" y="21570"/>
                  <a:pt x="20380" y="21604"/>
                </a:cubicBezTo>
                <a:cubicBezTo>
                  <a:pt x="20454" y="21715"/>
                  <a:pt x="20540" y="21813"/>
                  <a:pt x="20626" y="21912"/>
                </a:cubicBezTo>
                <a:cubicBezTo>
                  <a:pt x="20687" y="21973"/>
                  <a:pt x="20731" y="22017"/>
                  <a:pt x="20793" y="22017"/>
                </a:cubicBezTo>
                <a:cubicBezTo>
                  <a:pt x="20806" y="22017"/>
                  <a:pt x="20821" y="22015"/>
                  <a:pt x="20836" y="22011"/>
                </a:cubicBezTo>
                <a:cubicBezTo>
                  <a:pt x="20922" y="21998"/>
                  <a:pt x="20984" y="21961"/>
                  <a:pt x="21045" y="21912"/>
                </a:cubicBezTo>
                <a:cubicBezTo>
                  <a:pt x="21107" y="21850"/>
                  <a:pt x="21181" y="21826"/>
                  <a:pt x="21144" y="21776"/>
                </a:cubicBezTo>
                <a:cubicBezTo>
                  <a:pt x="21119" y="21727"/>
                  <a:pt x="21082" y="21727"/>
                  <a:pt x="21107" y="21690"/>
                </a:cubicBezTo>
                <a:cubicBezTo>
                  <a:pt x="21119" y="21653"/>
                  <a:pt x="21144" y="21666"/>
                  <a:pt x="21144" y="21616"/>
                </a:cubicBezTo>
                <a:cubicBezTo>
                  <a:pt x="21144" y="21579"/>
                  <a:pt x="21156" y="21567"/>
                  <a:pt x="21205" y="21567"/>
                </a:cubicBezTo>
                <a:cubicBezTo>
                  <a:pt x="21242" y="21567"/>
                  <a:pt x="21267" y="21567"/>
                  <a:pt x="21230" y="21592"/>
                </a:cubicBezTo>
                <a:cubicBezTo>
                  <a:pt x="21193" y="21629"/>
                  <a:pt x="21218" y="21666"/>
                  <a:pt x="21230" y="21666"/>
                </a:cubicBezTo>
                <a:cubicBezTo>
                  <a:pt x="21237" y="21662"/>
                  <a:pt x="21242" y="21661"/>
                  <a:pt x="21247" y="21661"/>
                </a:cubicBezTo>
                <a:cubicBezTo>
                  <a:pt x="21259" y="21661"/>
                  <a:pt x="21260" y="21672"/>
                  <a:pt x="21242" y="21690"/>
                </a:cubicBezTo>
                <a:cubicBezTo>
                  <a:pt x="21205" y="21727"/>
                  <a:pt x="21156" y="21752"/>
                  <a:pt x="21205" y="21752"/>
                </a:cubicBezTo>
                <a:cubicBezTo>
                  <a:pt x="21230" y="21752"/>
                  <a:pt x="21245" y="21746"/>
                  <a:pt x="21252" y="21746"/>
                </a:cubicBezTo>
                <a:cubicBezTo>
                  <a:pt x="21258" y="21746"/>
                  <a:pt x="21255" y="21752"/>
                  <a:pt x="21242" y="21776"/>
                </a:cubicBezTo>
                <a:cubicBezTo>
                  <a:pt x="21205" y="21813"/>
                  <a:pt x="21156" y="21826"/>
                  <a:pt x="21218" y="21875"/>
                </a:cubicBezTo>
                <a:cubicBezTo>
                  <a:pt x="21267" y="21887"/>
                  <a:pt x="21304" y="21949"/>
                  <a:pt x="21292" y="21998"/>
                </a:cubicBezTo>
                <a:cubicBezTo>
                  <a:pt x="21292" y="22048"/>
                  <a:pt x="21279" y="22097"/>
                  <a:pt x="21255" y="22146"/>
                </a:cubicBezTo>
                <a:cubicBezTo>
                  <a:pt x="21255" y="22195"/>
                  <a:pt x="21181" y="22183"/>
                  <a:pt x="21255" y="22294"/>
                </a:cubicBezTo>
                <a:cubicBezTo>
                  <a:pt x="21292" y="22417"/>
                  <a:pt x="21304" y="22540"/>
                  <a:pt x="21292" y="22664"/>
                </a:cubicBezTo>
                <a:cubicBezTo>
                  <a:pt x="21292" y="22738"/>
                  <a:pt x="21292" y="22799"/>
                  <a:pt x="21279" y="22873"/>
                </a:cubicBezTo>
                <a:cubicBezTo>
                  <a:pt x="21279" y="22948"/>
                  <a:pt x="21261" y="23041"/>
                  <a:pt x="21272" y="23041"/>
                </a:cubicBezTo>
                <a:cubicBezTo>
                  <a:pt x="21274" y="23041"/>
                  <a:pt x="21276" y="23038"/>
                  <a:pt x="21279" y="23033"/>
                </a:cubicBezTo>
                <a:cubicBezTo>
                  <a:pt x="21299" y="22995"/>
                  <a:pt x="21303" y="22912"/>
                  <a:pt x="21315" y="22912"/>
                </a:cubicBezTo>
                <a:cubicBezTo>
                  <a:pt x="21319" y="22912"/>
                  <a:pt x="21323" y="22918"/>
                  <a:pt x="21329" y="22935"/>
                </a:cubicBezTo>
                <a:cubicBezTo>
                  <a:pt x="21366" y="23095"/>
                  <a:pt x="21403" y="23243"/>
                  <a:pt x="21452" y="23403"/>
                </a:cubicBezTo>
                <a:cubicBezTo>
                  <a:pt x="21563" y="23600"/>
                  <a:pt x="21637" y="23822"/>
                  <a:pt x="21686" y="24056"/>
                </a:cubicBezTo>
                <a:cubicBezTo>
                  <a:pt x="21711" y="24278"/>
                  <a:pt x="21698" y="24302"/>
                  <a:pt x="21809" y="24450"/>
                </a:cubicBezTo>
                <a:cubicBezTo>
                  <a:pt x="21908" y="24598"/>
                  <a:pt x="21982" y="24771"/>
                  <a:pt x="22031" y="24943"/>
                </a:cubicBezTo>
                <a:cubicBezTo>
                  <a:pt x="22105" y="25128"/>
                  <a:pt x="22031" y="25189"/>
                  <a:pt x="22093" y="25300"/>
                </a:cubicBezTo>
                <a:cubicBezTo>
                  <a:pt x="22142" y="25399"/>
                  <a:pt x="22191" y="25498"/>
                  <a:pt x="22265" y="25584"/>
                </a:cubicBezTo>
                <a:cubicBezTo>
                  <a:pt x="22281" y="25600"/>
                  <a:pt x="22302" y="25606"/>
                  <a:pt x="22325" y="25606"/>
                </a:cubicBezTo>
                <a:cubicBezTo>
                  <a:pt x="22410" y="25606"/>
                  <a:pt x="22526" y="25516"/>
                  <a:pt x="22536" y="25448"/>
                </a:cubicBezTo>
                <a:cubicBezTo>
                  <a:pt x="22561" y="25362"/>
                  <a:pt x="22548" y="25337"/>
                  <a:pt x="22598" y="25263"/>
                </a:cubicBezTo>
                <a:cubicBezTo>
                  <a:pt x="22635" y="25202"/>
                  <a:pt x="22684" y="25140"/>
                  <a:pt x="22746" y="25103"/>
                </a:cubicBezTo>
                <a:cubicBezTo>
                  <a:pt x="22820" y="25054"/>
                  <a:pt x="22918" y="25054"/>
                  <a:pt x="22918" y="24968"/>
                </a:cubicBezTo>
                <a:cubicBezTo>
                  <a:pt x="22893" y="24869"/>
                  <a:pt x="22881" y="24758"/>
                  <a:pt x="22869" y="24647"/>
                </a:cubicBezTo>
                <a:cubicBezTo>
                  <a:pt x="22881" y="24536"/>
                  <a:pt x="22918" y="24438"/>
                  <a:pt x="22992" y="24352"/>
                </a:cubicBezTo>
                <a:cubicBezTo>
                  <a:pt x="23041" y="24278"/>
                  <a:pt x="23041" y="24179"/>
                  <a:pt x="23017" y="24105"/>
                </a:cubicBezTo>
                <a:cubicBezTo>
                  <a:pt x="22967" y="23945"/>
                  <a:pt x="22943" y="23785"/>
                  <a:pt x="22943" y="23625"/>
                </a:cubicBezTo>
                <a:cubicBezTo>
                  <a:pt x="22967" y="23551"/>
                  <a:pt x="23017" y="23452"/>
                  <a:pt x="23078" y="23428"/>
                </a:cubicBezTo>
                <a:cubicBezTo>
                  <a:pt x="23128" y="23415"/>
                  <a:pt x="23189" y="23366"/>
                  <a:pt x="23263" y="23329"/>
                </a:cubicBezTo>
                <a:cubicBezTo>
                  <a:pt x="23337" y="23292"/>
                  <a:pt x="23411" y="23292"/>
                  <a:pt x="23448" y="23255"/>
                </a:cubicBezTo>
                <a:cubicBezTo>
                  <a:pt x="23485" y="23206"/>
                  <a:pt x="23448" y="23144"/>
                  <a:pt x="23534" y="23095"/>
                </a:cubicBezTo>
                <a:cubicBezTo>
                  <a:pt x="23620" y="23046"/>
                  <a:pt x="23670" y="22910"/>
                  <a:pt x="23768" y="22824"/>
                </a:cubicBezTo>
                <a:cubicBezTo>
                  <a:pt x="23879" y="22713"/>
                  <a:pt x="23990" y="22590"/>
                  <a:pt x="24076" y="22466"/>
                </a:cubicBezTo>
                <a:cubicBezTo>
                  <a:pt x="24150" y="22380"/>
                  <a:pt x="24150" y="22356"/>
                  <a:pt x="24249" y="22306"/>
                </a:cubicBezTo>
                <a:cubicBezTo>
                  <a:pt x="24347" y="22269"/>
                  <a:pt x="24508" y="22109"/>
                  <a:pt x="24520" y="22035"/>
                </a:cubicBezTo>
                <a:cubicBezTo>
                  <a:pt x="24532" y="21949"/>
                  <a:pt x="24446" y="21875"/>
                  <a:pt x="24520" y="21838"/>
                </a:cubicBezTo>
                <a:cubicBezTo>
                  <a:pt x="24606" y="21813"/>
                  <a:pt x="24680" y="21752"/>
                  <a:pt x="24742" y="21690"/>
                </a:cubicBezTo>
                <a:cubicBezTo>
                  <a:pt x="24780" y="21613"/>
                  <a:pt x="24842" y="21520"/>
                  <a:pt x="24849" y="21520"/>
                </a:cubicBezTo>
                <a:lnTo>
                  <a:pt x="24849" y="21520"/>
                </a:lnTo>
                <a:cubicBezTo>
                  <a:pt x="24850" y="21520"/>
                  <a:pt x="24848" y="21527"/>
                  <a:pt x="24840" y="21542"/>
                </a:cubicBezTo>
                <a:cubicBezTo>
                  <a:pt x="24791" y="21616"/>
                  <a:pt x="24754" y="21690"/>
                  <a:pt x="24791" y="21690"/>
                </a:cubicBezTo>
                <a:cubicBezTo>
                  <a:pt x="24825" y="21690"/>
                  <a:pt x="24824" y="21749"/>
                  <a:pt x="24844" y="21749"/>
                </a:cubicBezTo>
                <a:cubicBezTo>
                  <a:pt x="24853" y="21749"/>
                  <a:pt x="24867" y="21737"/>
                  <a:pt x="24890" y="21703"/>
                </a:cubicBezTo>
                <a:cubicBezTo>
                  <a:pt x="24928" y="21645"/>
                  <a:pt x="24946" y="21624"/>
                  <a:pt x="24955" y="21624"/>
                </a:cubicBezTo>
                <a:cubicBezTo>
                  <a:pt x="24963" y="21624"/>
                  <a:pt x="24963" y="21642"/>
                  <a:pt x="24963" y="21666"/>
                </a:cubicBezTo>
                <a:cubicBezTo>
                  <a:pt x="24963" y="21690"/>
                  <a:pt x="24976" y="21715"/>
                  <a:pt x="25000" y="21739"/>
                </a:cubicBezTo>
                <a:cubicBezTo>
                  <a:pt x="25000" y="21739"/>
                  <a:pt x="25013" y="21739"/>
                  <a:pt x="25013" y="21727"/>
                </a:cubicBezTo>
                <a:cubicBezTo>
                  <a:pt x="25033" y="21687"/>
                  <a:pt x="25028" y="21584"/>
                  <a:pt x="25033" y="21584"/>
                </a:cubicBezTo>
                <a:lnTo>
                  <a:pt x="25033" y="21584"/>
                </a:lnTo>
                <a:cubicBezTo>
                  <a:pt x="25034" y="21584"/>
                  <a:pt x="25035" y="21590"/>
                  <a:pt x="25037" y="21604"/>
                </a:cubicBezTo>
                <a:cubicBezTo>
                  <a:pt x="25051" y="21652"/>
                  <a:pt x="25065" y="21669"/>
                  <a:pt x="25074" y="21669"/>
                </a:cubicBezTo>
                <a:cubicBezTo>
                  <a:pt x="25082" y="21669"/>
                  <a:pt x="25087" y="21658"/>
                  <a:pt x="25087" y="21641"/>
                </a:cubicBezTo>
                <a:cubicBezTo>
                  <a:pt x="25087" y="21625"/>
                  <a:pt x="25082" y="21607"/>
                  <a:pt x="25079" y="21596"/>
                </a:cubicBezTo>
                <a:lnTo>
                  <a:pt x="25079" y="21596"/>
                </a:lnTo>
                <a:cubicBezTo>
                  <a:pt x="25081" y="21601"/>
                  <a:pt x="25083" y="21607"/>
                  <a:pt x="25087" y="21616"/>
                </a:cubicBezTo>
                <a:cubicBezTo>
                  <a:pt x="25101" y="21659"/>
                  <a:pt x="25115" y="21686"/>
                  <a:pt x="25127" y="21686"/>
                </a:cubicBezTo>
                <a:cubicBezTo>
                  <a:pt x="25136" y="21686"/>
                  <a:pt x="25143" y="21672"/>
                  <a:pt x="25148" y="21641"/>
                </a:cubicBezTo>
                <a:cubicBezTo>
                  <a:pt x="25167" y="21594"/>
                  <a:pt x="25143" y="21497"/>
                  <a:pt x="25152" y="21497"/>
                </a:cubicBezTo>
                <a:cubicBezTo>
                  <a:pt x="25155" y="21497"/>
                  <a:pt x="25161" y="21507"/>
                  <a:pt x="25173" y="21530"/>
                </a:cubicBezTo>
                <a:cubicBezTo>
                  <a:pt x="25215" y="21605"/>
                  <a:pt x="25251" y="21640"/>
                  <a:pt x="25285" y="21640"/>
                </a:cubicBezTo>
                <a:cubicBezTo>
                  <a:pt x="25301" y="21640"/>
                  <a:pt x="25317" y="21632"/>
                  <a:pt x="25333" y="21616"/>
                </a:cubicBezTo>
                <a:cubicBezTo>
                  <a:pt x="25370" y="21555"/>
                  <a:pt x="25296" y="21407"/>
                  <a:pt x="25296" y="21333"/>
                </a:cubicBezTo>
                <a:cubicBezTo>
                  <a:pt x="25296" y="21271"/>
                  <a:pt x="25296" y="21271"/>
                  <a:pt x="25259" y="21222"/>
                </a:cubicBezTo>
                <a:cubicBezTo>
                  <a:pt x="25251" y="21214"/>
                  <a:pt x="25248" y="21211"/>
                  <a:pt x="25249" y="21211"/>
                </a:cubicBezTo>
                <a:lnTo>
                  <a:pt x="25249" y="21211"/>
                </a:lnTo>
                <a:cubicBezTo>
                  <a:pt x="25252" y="21211"/>
                  <a:pt x="25304" y="21257"/>
                  <a:pt x="25333" y="21296"/>
                </a:cubicBezTo>
                <a:cubicBezTo>
                  <a:pt x="25358" y="21333"/>
                  <a:pt x="25358" y="21407"/>
                  <a:pt x="25407" y="21407"/>
                </a:cubicBezTo>
                <a:cubicBezTo>
                  <a:pt x="25417" y="21409"/>
                  <a:pt x="25426" y="21410"/>
                  <a:pt x="25434" y="21410"/>
                </a:cubicBezTo>
                <a:cubicBezTo>
                  <a:pt x="25466" y="21410"/>
                  <a:pt x="25486" y="21394"/>
                  <a:pt x="25506" y="21394"/>
                </a:cubicBezTo>
                <a:cubicBezTo>
                  <a:pt x="25530" y="21394"/>
                  <a:pt x="25543" y="21394"/>
                  <a:pt x="25543" y="21431"/>
                </a:cubicBezTo>
                <a:cubicBezTo>
                  <a:pt x="25543" y="21468"/>
                  <a:pt x="25616" y="21444"/>
                  <a:pt x="25616" y="21542"/>
                </a:cubicBezTo>
                <a:cubicBezTo>
                  <a:pt x="25604" y="21616"/>
                  <a:pt x="25604" y="21703"/>
                  <a:pt x="25616" y="21776"/>
                </a:cubicBezTo>
                <a:cubicBezTo>
                  <a:pt x="25629" y="21813"/>
                  <a:pt x="25641" y="21850"/>
                  <a:pt x="25653" y="21887"/>
                </a:cubicBezTo>
                <a:cubicBezTo>
                  <a:pt x="25666" y="21937"/>
                  <a:pt x="25690" y="21986"/>
                  <a:pt x="25715" y="22023"/>
                </a:cubicBezTo>
                <a:cubicBezTo>
                  <a:pt x="25778" y="22118"/>
                  <a:pt x="25851" y="22258"/>
                  <a:pt x="25870" y="22258"/>
                </a:cubicBezTo>
                <a:cubicBezTo>
                  <a:pt x="25873" y="22258"/>
                  <a:pt x="25875" y="22254"/>
                  <a:pt x="25875" y="22245"/>
                </a:cubicBezTo>
                <a:cubicBezTo>
                  <a:pt x="25875" y="22195"/>
                  <a:pt x="25826" y="22136"/>
                  <a:pt x="25835" y="22136"/>
                </a:cubicBezTo>
                <a:cubicBezTo>
                  <a:pt x="25837" y="22136"/>
                  <a:pt x="25841" y="22139"/>
                  <a:pt x="25851" y="22146"/>
                </a:cubicBezTo>
                <a:cubicBezTo>
                  <a:pt x="25900" y="22195"/>
                  <a:pt x="26048" y="22405"/>
                  <a:pt x="25998" y="22454"/>
                </a:cubicBezTo>
                <a:cubicBezTo>
                  <a:pt x="25967" y="22497"/>
                  <a:pt x="25953" y="22585"/>
                  <a:pt x="25966" y="22585"/>
                </a:cubicBezTo>
                <a:cubicBezTo>
                  <a:pt x="25968" y="22585"/>
                  <a:pt x="25970" y="22582"/>
                  <a:pt x="25974" y="22577"/>
                </a:cubicBezTo>
                <a:cubicBezTo>
                  <a:pt x="25982" y="22552"/>
                  <a:pt x="26003" y="22509"/>
                  <a:pt x="26026" y="22509"/>
                </a:cubicBezTo>
                <a:cubicBezTo>
                  <a:pt x="26037" y="22509"/>
                  <a:pt x="26049" y="22517"/>
                  <a:pt x="26060" y="22540"/>
                </a:cubicBezTo>
                <a:cubicBezTo>
                  <a:pt x="26122" y="22664"/>
                  <a:pt x="26159" y="22811"/>
                  <a:pt x="26146" y="22947"/>
                </a:cubicBezTo>
                <a:cubicBezTo>
                  <a:pt x="26134" y="23070"/>
                  <a:pt x="26122" y="23206"/>
                  <a:pt x="26122" y="23329"/>
                </a:cubicBezTo>
                <a:cubicBezTo>
                  <a:pt x="26114" y="23366"/>
                  <a:pt x="26116" y="23395"/>
                  <a:pt x="26124" y="23395"/>
                </a:cubicBezTo>
                <a:cubicBezTo>
                  <a:pt x="26129" y="23395"/>
                  <a:pt x="26137" y="23383"/>
                  <a:pt x="26146" y="23354"/>
                </a:cubicBezTo>
                <a:cubicBezTo>
                  <a:pt x="26165" y="23297"/>
                  <a:pt x="26184" y="23234"/>
                  <a:pt x="26186" y="23234"/>
                </a:cubicBezTo>
                <a:lnTo>
                  <a:pt x="26186" y="23234"/>
                </a:lnTo>
                <a:cubicBezTo>
                  <a:pt x="26187" y="23234"/>
                  <a:pt x="26186" y="23240"/>
                  <a:pt x="26183" y="23255"/>
                </a:cubicBezTo>
                <a:cubicBezTo>
                  <a:pt x="26172" y="23310"/>
                  <a:pt x="26171" y="23394"/>
                  <a:pt x="26180" y="23394"/>
                </a:cubicBezTo>
                <a:cubicBezTo>
                  <a:pt x="26181" y="23394"/>
                  <a:pt x="26182" y="23393"/>
                  <a:pt x="26183" y="23391"/>
                </a:cubicBezTo>
                <a:cubicBezTo>
                  <a:pt x="26192" y="23373"/>
                  <a:pt x="26208" y="23335"/>
                  <a:pt x="26220" y="23335"/>
                </a:cubicBezTo>
                <a:cubicBezTo>
                  <a:pt x="26225" y="23335"/>
                  <a:pt x="26229" y="23340"/>
                  <a:pt x="26233" y="23354"/>
                </a:cubicBezTo>
                <a:cubicBezTo>
                  <a:pt x="26242" y="23393"/>
                  <a:pt x="26237" y="23455"/>
                  <a:pt x="26246" y="23455"/>
                </a:cubicBezTo>
                <a:cubicBezTo>
                  <a:pt x="26248" y="23455"/>
                  <a:pt x="26252" y="23450"/>
                  <a:pt x="26257" y="23440"/>
                </a:cubicBezTo>
                <a:cubicBezTo>
                  <a:pt x="26277" y="23401"/>
                  <a:pt x="26304" y="23339"/>
                  <a:pt x="26314" y="23339"/>
                </a:cubicBezTo>
                <a:cubicBezTo>
                  <a:pt x="26317" y="23339"/>
                  <a:pt x="26319" y="23343"/>
                  <a:pt x="26319" y="23354"/>
                </a:cubicBezTo>
                <a:cubicBezTo>
                  <a:pt x="26319" y="23386"/>
                  <a:pt x="26297" y="23414"/>
                  <a:pt x="26304" y="23414"/>
                </a:cubicBezTo>
                <a:cubicBezTo>
                  <a:pt x="26308" y="23414"/>
                  <a:pt x="26319" y="23407"/>
                  <a:pt x="26343" y="23391"/>
                </a:cubicBezTo>
                <a:cubicBezTo>
                  <a:pt x="26417" y="23354"/>
                  <a:pt x="26331" y="23366"/>
                  <a:pt x="26417" y="23329"/>
                </a:cubicBezTo>
                <a:cubicBezTo>
                  <a:pt x="26479" y="23317"/>
                  <a:pt x="26541" y="23267"/>
                  <a:pt x="26590" y="23218"/>
                </a:cubicBezTo>
                <a:cubicBezTo>
                  <a:pt x="26627" y="23181"/>
                  <a:pt x="26651" y="23132"/>
                  <a:pt x="26664" y="23095"/>
                </a:cubicBezTo>
                <a:cubicBezTo>
                  <a:pt x="26672" y="23071"/>
                  <a:pt x="26669" y="23046"/>
                  <a:pt x="26674" y="23046"/>
                </a:cubicBezTo>
                <a:cubicBezTo>
                  <a:pt x="26676" y="23046"/>
                  <a:pt x="26680" y="23053"/>
                  <a:pt x="26688" y="23070"/>
                </a:cubicBezTo>
                <a:cubicBezTo>
                  <a:pt x="26701" y="23132"/>
                  <a:pt x="26676" y="23193"/>
                  <a:pt x="26713" y="23206"/>
                </a:cubicBezTo>
                <a:cubicBezTo>
                  <a:pt x="26727" y="23206"/>
                  <a:pt x="26742" y="23202"/>
                  <a:pt x="26756" y="23202"/>
                </a:cubicBezTo>
                <a:cubicBezTo>
                  <a:pt x="26781" y="23202"/>
                  <a:pt x="26804" y="23212"/>
                  <a:pt x="26812" y="23267"/>
                </a:cubicBezTo>
                <a:cubicBezTo>
                  <a:pt x="26812" y="23354"/>
                  <a:pt x="26861" y="23883"/>
                  <a:pt x="26935" y="23994"/>
                </a:cubicBezTo>
                <a:cubicBezTo>
                  <a:pt x="27021" y="24118"/>
                  <a:pt x="27033" y="24093"/>
                  <a:pt x="27033" y="24154"/>
                </a:cubicBezTo>
                <a:cubicBezTo>
                  <a:pt x="27033" y="24203"/>
                  <a:pt x="27072" y="24252"/>
                  <a:pt x="27088" y="24252"/>
                </a:cubicBezTo>
                <a:cubicBezTo>
                  <a:pt x="27092" y="24252"/>
                  <a:pt x="27095" y="24248"/>
                  <a:pt x="27095" y="24241"/>
                </a:cubicBezTo>
                <a:cubicBezTo>
                  <a:pt x="27095" y="24249"/>
                  <a:pt x="27095" y="24262"/>
                  <a:pt x="27095" y="24278"/>
                </a:cubicBezTo>
                <a:cubicBezTo>
                  <a:pt x="27083" y="24315"/>
                  <a:pt x="27083" y="24352"/>
                  <a:pt x="27083" y="24401"/>
                </a:cubicBezTo>
                <a:cubicBezTo>
                  <a:pt x="27083" y="24424"/>
                  <a:pt x="27088" y="24433"/>
                  <a:pt x="27094" y="24433"/>
                </a:cubicBezTo>
                <a:cubicBezTo>
                  <a:pt x="27098" y="24433"/>
                  <a:pt x="27103" y="24430"/>
                  <a:pt x="27107" y="24426"/>
                </a:cubicBezTo>
                <a:cubicBezTo>
                  <a:pt x="27112" y="24421"/>
                  <a:pt x="27116" y="24419"/>
                  <a:pt x="27118" y="24419"/>
                </a:cubicBezTo>
                <a:cubicBezTo>
                  <a:pt x="27127" y="24419"/>
                  <a:pt x="27115" y="24453"/>
                  <a:pt x="27095" y="24463"/>
                </a:cubicBezTo>
                <a:cubicBezTo>
                  <a:pt x="27058" y="24499"/>
                  <a:pt x="27033" y="24549"/>
                  <a:pt x="27033" y="24598"/>
                </a:cubicBezTo>
                <a:cubicBezTo>
                  <a:pt x="27033" y="24627"/>
                  <a:pt x="27048" y="24655"/>
                  <a:pt x="27055" y="24655"/>
                </a:cubicBezTo>
                <a:cubicBezTo>
                  <a:pt x="27057" y="24655"/>
                  <a:pt x="27058" y="24653"/>
                  <a:pt x="27058" y="24647"/>
                </a:cubicBezTo>
                <a:cubicBezTo>
                  <a:pt x="27058" y="24632"/>
                  <a:pt x="27093" y="24611"/>
                  <a:pt x="27116" y="24611"/>
                </a:cubicBezTo>
                <a:cubicBezTo>
                  <a:pt x="27128" y="24611"/>
                  <a:pt x="27136" y="24617"/>
                  <a:pt x="27132" y="24635"/>
                </a:cubicBezTo>
                <a:cubicBezTo>
                  <a:pt x="27120" y="24672"/>
                  <a:pt x="27095" y="24758"/>
                  <a:pt x="27083" y="24808"/>
                </a:cubicBezTo>
                <a:cubicBezTo>
                  <a:pt x="27070" y="24857"/>
                  <a:pt x="27046" y="24857"/>
                  <a:pt x="27033" y="24906"/>
                </a:cubicBezTo>
                <a:cubicBezTo>
                  <a:pt x="27021" y="24980"/>
                  <a:pt x="27021" y="25042"/>
                  <a:pt x="27021" y="25116"/>
                </a:cubicBezTo>
                <a:cubicBezTo>
                  <a:pt x="27021" y="25202"/>
                  <a:pt x="27021" y="25288"/>
                  <a:pt x="27009" y="25374"/>
                </a:cubicBezTo>
                <a:cubicBezTo>
                  <a:pt x="27009" y="25448"/>
                  <a:pt x="26984" y="25473"/>
                  <a:pt x="27009" y="25522"/>
                </a:cubicBezTo>
                <a:cubicBezTo>
                  <a:pt x="27021" y="25559"/>
                  <a:pt x="27058" y="25534"/>
                  <a:pt x="27107" y="25571"/>
                </a:cubicBezTo>
                <a:cubicBezTo>
                  <a:pt x="27144" y="25608"/>
                  <a:pt x="27243" y="25830"/>
                  <a:pt x="27305" y="25879"/>
                </a:cubicBezTo>
                <a:cubicBezTo>
                  <a:pt x="27354" y="25941"/>
                  <a:pt x="27391" y="26003"/>
                  <a:pt x="27428" y="26064"/>
                </a:cubicBezTo>
                <a:cubicBezTo>
                  <a:pt x="27440" y="26077"/>
                  <a:pt x="27440" y="26077"/>
                  <a:pt x="27452" y="26089"/>
                </a:cubicBezTo>
                <a:cubicBezTo>
                  <a:pt x="27502" y="26163"/>
                  <a:pt x="27489" y="26434"/>
                  <a:pt x="27514" y="26533"/>
                </a:cubicBezTo>
                <a:cubicBezTo>
                  <a:pt x="27539" y="26643"/>
                  <a:pt x="27576" y="26742"/>
                  <a:pt x="27625" y="26841"/>
                </a:cubicBezTo>
                <a:cubicBezTo>
                  <a:pt x="27650" y="26902"/>
                  <a:pt x="27699" y="26976"/>
                  <a:pt x="27736" y="27075"/>
                </a:cubicBezTo>
                <a:cubicBezTo>
                  <a:pt x="27773" y="27173"/>
                  <a:pt x="27859" y="27235"/>
                  <a:pt x="27970" y="27321"/>
                </a:cubicBezTo>
                <a:cubicBezTo>
                  <a:pt x="28068" y="27407"/>
                  <a:pt x="28167" y="27481"/>
                  <a:pt x="28278" y="27555"/>
                </a:cubicBezTo>
                <a:cubicBezTo>
                  <a:pt x="28294" y="27558"/>
                  <a:pt x="28310" y="27560"/>
                  <a:pt x="28325" y="27560"/>
                </a:cubicBezTo>
                <a:cubicBezTo>
                  <a:pt x="28366" y="27560"/>
                  <a:pt x="28402" y="27549"/>
                  <a:pt x="28438" y="27531"/>
                </a:cubicBezTo>
                <a:cubicBezTo>
                  <a:pt x="28450" y="27518"/>
                  <a:pt x="28450" y="27518"/>
                  <a:pt x="28413" y="27420"/>
                </a:cubicBezTo>
                <a:cubicBezTo>
                  <a:pt x="28376" y="27333"/>
                  <a:pt x="28290" y="27235"/>
                  <a:pt x="28266" y="27149"/>
                </a:cubicBezTo>
                <a:cubicBezTo>
                  <a:pt x="28216" y="27038"/>
                  <a:pt x="28204" y="26914"/>
                  <a:pt x="28204" y="26779"/>
                </a:cubicBezTo>
                <a:cubicBezTo>
                  <a:pt x="28216" y="26693"/>
                  <a:pt x="28266" y="26557"/>
                  <a:pt x="28204" y="26471"/>
                </a:cubicBezTo>
                <a:cubicBezTo>
                  <a:pt x="28118" y="26360"/>
                  <a:pt x="28031" y="26261"/>
                  <a:pt x="27933" y="26175"/>
                </a:cubicBezTo>
                <a:cubicBezTo>
                  <a:pt x="27921" y="26163"/>
                  <a:pt x="27908" y="26163"/>
                  <a:pt x="27896" y="26151"/>
                </a:cubicBezTo>
                <a:cubicBezTo>
                  <a:pt x="27834" y="26089"/>
                  <a:pt x="27797" y="25990"/>
                  <a:pt x="27711" y="25953"/>
                </a:cubicBezTo>
                <a:cubicBezTo>
                  <a:pt x="27625" y="25916"/>
                  <a:pt x="27514" y="25929"/>
                  <a:pt x="27465" y="25843"/>
                </a:cubicBezTo>
                <a:cubicBezTo>
                  <a:pt x="27440" y="25786"/>
                  <a:pt x="27443" y="25756"/>
                  <a:pt x="27458" y="25756"/>
                </a:cubicBezTo>
                <a:cubicBezTo>
                  <a:pt x="27465" y="25756"/>
                  <a:pt x="27477" y="25764"/>
                  <a:pt x="27489" y="25781"/>
                </a:cubicBezTo>
                <a:cubicBezTo>
                  <a:pt x="27500" y="25797"/>
                  <a:pt x="27509" y="25811"/>
                  <a:pt x="27512" y="25811"/>
                </a:cubicBezTo>
                <a:cubicBezTo>
                  <a:pt x="27515" y="25811"/>
                  <a:pt x="27510" y="25788"/>
                  <a:pt x="27489" y="25719"/>
                </a:cubicBezTo>
                <a:cubicBezTo>
                  <a:pt x="27452" y="25608"/>
                  <a:pt x="27403" y="25473"/>
                  <a:pt x="27378" y="25399"/>
                </a:cubicBezTo>
                <a:cubicBezTo>
                  <a:pt x="27366" y="25337"/>
                  <a:pt x="27415" y="25350"/>
                  <a:pt x="27341" y="25313"/>
                </a:cubicBezTo>
                <a:cubicBezTo>
                  <a:pt x="27280" y="25288"/>
                  <a:pt x="27231" y="25263"/>
                  <a:pt x="27218" y="25202"/>
                </a:cubicBezTo>
                <a:cubicBezTo>
                  <a:pt x="27218" y="25091"/>
                  <a:pt x="27231" y="24992"/>
                  <a:pt x="27268" y="24894"/>
                </a:cubicBezTo>
                <a:cubicBezTo>
                  <a:pt x="27305" y="24783"/>
                  <a:pt x="27329" y="24734"/>
                  <a:pt x="27341" y="24647"/>
                </a:cubicBezTo>
                <a:cubicBezTo>
                  <a:pt x="27366" y="24561"/>
                  <a:pt x="27415" y="24598"/>
                  <a:pt x="27415" y="24450"/>
                </a:cubicBezTo>
                <a:cubicBezTo>
                  <a:pt x="27403" y="24327"/>
                  <a:pt x="27415" y="24216"/>
                  <a:pt x="27428" y="24105"/>
                </a:cubicBezTo>
                <a:cubicBezTo>
                  <a:pt x="27436" y="24097"/>
                  <a:pt x="27464" y="24091"/>
                  <a:pt x="27497" y="24091"/>
                </a:cubicBezTo>
                <a:cubicBezTo>
                  <a:pt x="27557" y="24091"/>
                  <a:pt x="27633" y="24111"/>
                  <a:pt x="27625" y="24167"/>
                </a:cubicBezTo>
                <a:cubicBezTo>
                  <a:pt x="27625" y="24265"/>
                  <a:pt x="27588" y="24364"/>
                  <a:pt x="27637" y="24364"/>
                </a:cubicBezTo>
                <a:cubicBezTo>
                  <a:pt x="27670" y="24356"/>
                  <a:pt x="27704" y="24352"/>
                  <a:pt x="27738" y="24352"/>
                </a:cubicBezTo>
                <a:cubicBezTo>
                  <a:pt x="27807" y="24352"/>
                  <a:pt x="27875" y="24368"/>
                  <a:pt x="27933" y="24401"/>
                </a:cubicBezTo>
                <a:cubicBezTo>
                  <a:pt x="28007" y="24463"/>
                  <a:pt x="28031" y="24450"/>
                  <a:pt x="28081" y="24524"/>
                </a:cubicBezTo>
                <a:cubicBezTo>
                  <a:pt x="28081" y="24524"/>
                  <a:pt x="28081" y="24536"/>
                  <a:pt x="28093" y="24536"/>
                </a:cubicBezTo>
                <a:cubicBezTo>
                  <a:pt x="28130" y="24610"/>
                  <a:pt x="28155" y="24684"/>
                  <a:pt x="28167" y="24771"/>
                </a:cubicBezTo>
                <a:cubicBezTo>
                  <a:pt x="28176" y="24815"/>
                  <a:pt x="28191" y="24847"/>
                  <a:pt x="28204" y="24847"/>
                </a:cubicBezTo>
                <a:cubicBezTo>
                  <a:pt x="28209" y="24847"/>
                  <a:pt x="28213" y="24842"/>
                  <a:pt x="28216" y="24832"/>
                </a:cubicBezTo>
                <a:cubicBezTo>
                  <a:pt x="28223" y="24825"/>
                  <a:pt x="28230" y="24822"/>
                  <a:pt x="28236" y="24822"/>
                </a:cubicBezTo>
                <a:cubicBezTo>
                  <a:pt x="28253" y="24822"/>
                  <a:pt x="28266" y="24842"/>
                  <a:pt x="28266" y="24869"/>
                </a:cubicBezTo>
                <a:cubicBezTo>
                  <a:pt x="28266" y="24918"/>
                  <a:pt x="28253" y="24943"/>
                  <a:pt x="28303" y="24943"/>
                </a:cubicBezTo>
                <a:cubicBezTo>
                  <a:pt x="28340" y="24943"/>
                  <a:pt x="28340" y="24992"/>
                  <a:pt x="28340" y="25017"/>
                </a:cubicBezTo>
                <a:cubicBezTo>
                  <a:pt x="28349" y="25036"/>
                  <a:pt x="28344" y="25083"/>
                  <a:pt x="28352" y="25083"/>
                </a:cubicBezTo>
                <a:cubicBezTo>
                  <a:pt x="28354" y="25083"/>
                  <a:pt x="28358" y="25078"/>
                  <a:pt x="28364" y="25066"/>
                </a:cubicBezTo>
                <a:cubicBezTo>
                  <a:pt x="28394" y="25026"/>
                  <a:pt x="28424" y="24970"/>
                  <a:pt x="28454" y="24970"/>
                </a:cubicBezTo>
                <a:cubicBezTo>
                  <a:pt x="28461" y="24970"/>
                  <a:pt x="28468" y="24973"/>
                  <a:pt x="28475" y="24980"/>
                </a:cubicBezTo>
                <a:cubicBezTo>
                  <a:pt x="28487" y="25005"/>
                  <a:pt x="28475" y="25017"/>
                  <a:pt x="28512" y="25042"/>
                </a:cubicBezTo>
                <a:cubicBezTo>
                  <a:pt x="28561" y="25054"/>
                  <a:pt x="28623" y="25042"/>
                  <a:pt x="28623" y="25079"/>
                </a:cubicBezTo>
                <a:cubicBezTo>
                  <a:pt x="28623" y="25116"/>
                  <a:pt x="28561" y="25189"/>
                  <a:pt x="28549" y="25251"/>
                </a:cubicBezTo>
                <a:cubicBezTo>
                  <a:pt x="28537" y="25313"/>
                  <a:pt x="28537" y="25485"/>
                  <a:pt x="28561" y="25485"/>
                </a:cubicBezTo>
                <a:cubicBezTo>
                  <a:pt x="28598" y="25485"/>
                  <a:pt x="28672" y="25411"/>
                  <a:pt x="28721" y="25374"/>
                </a:cubicBezTo>
                <a:cubicBezTo>
                  <a:pt x="28771" y="25350"/>
                  <a:pt x="28771" y="25362"/>
                  <a:pt x="28832" y="25313"/>
                </a:cubicBezTo>
                <a:cubicBezTo>
                  <a:pt x="28882" y="25276"/>
                  <a:pt x="28906" y="25251"/>
                  <a:pt x="28894" y="25214"/>
                </a:cubicBezTo>
                <a:cubicBezTo>
                  <a:pt x="28873" y="25173"/>
                  <a:pt x="28826" y="25122"/>
                  <a:pt x="28834" y="25122"/>
                </a:cubicBezTo>
                <a:cubicBezTo>
                  <a:pt x="28836" y="25122"/>
                  <a:pt x="28839" y="25124"/>
                  <a:pt x="28845" y="25128"/>
                </a:cubicBezTo>
                <a:cubicBezTo>
                  <a:pt x="28879" y="25139"/>
                  <a:pt x="28923" y="25203"/>
                  <a:pt x="28940" y="25203"/>
                </a:cubicBezTo>
                <a:cubicBezTo>
                  <a:pt x="28941" y="25203"/>
                  <a:pt x="28942" y="25203"/>
                  <a:pt x="28943" y="25202"/>
                </a:cubicBezTo>
                <a:cubicBezTo>
                  <a:pt x="28980" y="25189"/>
                  <a:pt x="28980" y="25140"/>
                  <a:pt x="28968" y="25116"/>
                </a:cubicBezTo>
                <a:cubicBezTo>
                  <a:pt x="28951" y="25099"/>
                  <a:pt x="28931" y="25079"/>
                  <a:pt x="28919" y="25066"/>
                </a:cubicBezTo>
                <a:lnTo>
                  <a:pt x="28919" y="25066"/>
                </a:lnTo>
                <a:cubicBezTo>
                  <a:pt x="28954" y="25084"/>
                  <a:pt x="28989" y="25133"/>
                  <a:pt x="29006" y="25133"/>
                </a:cubicBezTo>
                <a:cubicBezTo>
                  <a:pt x="29013" y="25133"/>
                  <a:pt x="29017" y="25125"/>
                  <a:pt x="29017" y="25103"/>
                </a:cubicBezTo>
                <a:cubicBezTo>
                  <a:pt x="29005" y="25042"/>
                  <a:pt x="28980" y="25054"/>
                  <a:pt x="28993" y="25017"/>
                </a:cubicBezTo>
                <a:cubicBezTo>
                  <a:pt x="28999" y="25005"/>
                  <a:pt x="29005" y="25002"/>
                  <a:pt x="29009" y="25002"/>
                </a:cubicBezTo>
                <a:cubicBezTo>
                  <a:pt x="29014" y="25002"/>
                  <a:pt x="29017" y="25005"/>
                  <a:pt x="29017" y="25005"/>
                </a:cubicBezTo>
                <a:cubicBezTo>
                  <a:pt x="29017" y="25005"/>
                  <a:pt x="29029" y="24943"/>
                  <a:pt x="29029" y="24931"/>
                </a:cubicBezTo>
                <a:cubicBezTo>
                  <a:pt x="29029" y="24917"/>
                  <a:pt x="29029" y="24907"/>
                  <a:pt x="29040" y="24907"/>
                </a:cubicBezTo>
                <a:cubicBezTo>
                  <a:pt x="29048" y="24907"/>
                  <a:pt x="29063" y="24914"/>
                  <a:pt x="29091" y="24931"/>
                </a:cubicBezTo>
                <a:cubicBezTo>
                  <a:pt x="29134" y="24952"/>
                  <a:pt x="29112" y="24982"/>
                  <a:pt x="29145" y="24982"/>
                </a:cubicBezTo>
                <a:cubicBezTo>
                  <a:pt x="29150" y="24982"/>
                  <a:pt x="29157" y="24982"/>
                  <a:pt x="29165" y="24980"/>
                </a:cubicBezTo>
                <a:cubicBezTo>
                  <a:pt x="29288" y="24918"/>
                  <a:pt x="29399" y="24820"/>
                  <a:pt x="29485" y="24721"/>
                </a:cubicBezTo>
                <a:cubicBezTo>
                  <a:pt x="29621" y="24586"/>
                  <a:pt x="29621" y="24672"/>
                  <a:pt x="29621" y="24524"/>
                </a:cubicBezTo>
                <a:cubicBezTo>
                  <a:pt x="29621" y="24389"/>
                  <a:pt x="29584" y="24389"/>
                  <a:pt x="29633" y="24339"/>
                </a:cubicBezTo>
                <a:cubicBezTo>
                  <a:pt x="29670" y="24302"/>
                  <a:pt x="29707" y="24315"/>
                  <a:pt x="29683" y="24265"/>
                </a:cubicBezTo>
                <a:cubicBezTo>
                  <a:pt x="29670" y="24216"/>
                  <a:pt x="29646" y="24241"/>
                  <a:pt x="29646" y="24154"/>
                </a:cubicBezTo>
                <a:cubicBezTo>
                  <a:pt x="29633" y="24019"/>
                  <a:pt x="29609" y="23871"/>
                  <a:pt x="29572" y="23748"/>
                </a:cubicBezTo>
                <a:cubicBezTo>
                  <a:pt x="29522" y="23612"/>
                  <a:pt x="29461" y="23501"/>
                  <a:pt x="29387" y="23378"/>
                </a:cubicBezTo>
                <a:cubicBezTo>
                  <a:pt x="29338" y="23292"/>
                  <a:pt x="29325" y="23317"/>
                  <a:pt x="29251" y="23230"/>
                </a:cubicBezTo>
                <a:cubicBezTo>
                  <a:pt x="29165" y="23156"/>
                  <a:pt x="29079" y="23070"/>
                  <a:pt x="29017" y="22984"/>
                </a:cubicBezTo>
                <a:cubicBezTo>
                  <a:pt x="28956" y="22898"/>
                  <a:pt x="28993" y="22885"/>
                  <a:pt x="28943" y="22824"/>
                </a:cubicBezTo>
                <a:cubicBezTo>
                  <a:pt x="28894" y="22774"/>
                  <a:pt x="28832" y="22688"/>
                  <a:pt x="28783" y="22627"/>
                </a:cubicBezTo>
                <a:cubicBezTo>
                  <a:pt x="28746" y="22577"/>
                  <a:pt x="28783" y="22442"/>
                  <a:pt x="28783" y="22368"/>
                </a:cubicBezTo>
                <a:cubicBezTo>
                  <a:pt x="28783" y="22306"/>
                  <a:pt x="28882" y="22282"/>
                  <a:pt x="28919" y="22208"/>
                </a:cubicBezTo>
                <a:cubicBezTo>
                  <a:pt x="28968" y="22146"/>
                  <a:pt x="29005" y="22084"/>
                  <a:pt x="29029" y="22023"/>
                </a:cubicBezTo>
                <a:cubicBezTo>
                  <a:pt x="29029" y="21986"/>
                  <a:pt x="29079" y="21974"/>
                  <a:pt x="29140" y="21924"/>
                </a:cubicBezTo>
                <a:cubicBezTo>
                  <a:pt x="29190" y="21875"/>
                  <a:pt x="29239" y="21826"/>
                  <a:pt x="29288" y="21789"/>
                </a:cubicBezTo>
                <a:cubicBezTo>
                  <a:pt x="29301" y="21789"/>
                  <a:pt x="29313" y="21776"/>
                  <a:pt x="29325" y="21776"/>
                </a:cubicBezTo>
                <a:cubicBezTo>
                  <a:pt x="29356" y="21758"/>
                  <a:pt x="29381" y="21758"/>
                  <a:pt x="29401" y="21758"/>
                </a:cubicBezTo>
                <a:cubicBezTo>
                  <a:pt x="29421" y="21758"/>
                  <a:pt x="29436" y="21758"/>
                  <a:pt x="29448" y="21739"/>
                </a:cubicBezTo>
                <a:cubicBezTo>
                  <a:pt x="29466" y="21714"/>
                  <a:pt x="29459" y="21682"/>
                  <a:pt x="29470" y="21682"/>
                </a:cubicBezTo>
                <a:cubicBezTo>
                  <a:pt x="29475" y="21682"/>
                  <a:pt x="29483" y="21688"/>
                  <a:pt x="29498" y="21703"/>
                </a:cubicBezTo>
                <a:cubicBezTo>
                  <a:pt x="29547" y="21752"/>
                  <a:pt x="29547" y="21789"/>
                  <a:pt x="29596" y="21801"/>
                </a:cubicBezTo>
                <a:cubicBezTo>
                  <a:pt x="29637" y="21801"/>
                  <a:pt x="29667" y="21790"/>
                  <a:pt x="29690" y="21790"/>
                </a:cubicBezTo>
                <a:cubicBezTo>
                  <a:pt x="29702" y="21790"/>
                  <a:pt x="29711" y="21793"/>
                  <a:pt x="29719" y="21801"/>
                </a:cubicBezTo>
                <a:cubicBezTo>
                  <a:pt x="29744" y="21813"/>
                  <a:pt x="29781" y="21826"/>
                  <a:pt x="29756" y="21875"/>
                </a:cubicBezTo>
                <a:cubicBezTo>
                  <a:pt x="29719" y="21924"/>
                  <a:pt x="29695" y="21949"/>
                  <a:pt x="29732" y="22011"/>
                </a:cubicBezTo>
                <a:cubicBezTo>
                  <a:pt x="29767" y="22069"/>
                  <a:pt x="29802" y="22172"/>
                  <a:pt x="29837" y="22172"/>
                </a:cubicBezTo>
                <a:cubicBezTo>
                  <a:pt x="29839" y="22172"/>
                  <a:pt x="29841" y="22171"/>
                  <a:pt x="29843" y="22171"/>
                </a:cubicBezTo>
                <a:cubicBezTo>
                  <a:pt x="29892" y="22158"/>
                  <a:pt x="29966" y="22134"/>
                  <a:pt x="29941" y="22084"/>
                </a:cubicBezTo>
                <a:cubicBezTo>
                  <a:pt x="29904" y="22048"/>
                  <a:pt x="29830" y="22023"/>
                  <a:pt x="29855" y="21974"/>
                </a:cubicBezTo>
                <a:cubicBezTo>
                  <a:pt x="29892" y="21912"/>
                  <a:pt x="29929" y="21863"/>
                  <a:pt x="29978" y="21826"/>
                </a:cubicBezTo>
                <a:cubicBezTo>
                  <a:pt x="30052" y="21789"/>
                  <a:pt x="30188" y="21764"/>
                  <a:pt x="30225" y="21727"/>
                </a:cubicBezTo>
                <a:cubicBezTo>
                  <a:pt x="30249" y="21703"/>
                  <a:pt x="30265" y="21696"/>
                  <a:pt x="30277" y="21696"/>
                </a:cubicBezTo>
                <a:cubicBezTo>
                  <a:pt x="30289" y="21696"/>
                  <a:pt x="30299" y="21703"/>
                  <a:pt x="30311" y="21703"/>
                </a:cubicBezTo>
                <a:cubicBezTo>
                  <a:pt x="30318" y="21705"/>
                  <a:pt x="30324" y="21706"/>
                  <a:pt x="30330" y="21706"/>
                </a:cubicBezTo>
                <a:cubicBezTo>
                  <a:pt x="30353" y="21706"/>
                  <a:pt x="30365" y="21688"/>
                  <a:pt x="30385" y="21678"/>
                </a:cubicBezTo>
                <a:cubicBezTo>
                  <a:pt x="30391" y="21676"/>
                  <a:pt x="30397" y="21675"/>
                  <a:pt x="30404" y="21675"/>
                </a:cubicBezTo>
                <a:cubicBezTo>
                  <a:pt x="30422" y="21675"/>
                  <a:pt x="30442" y="21680"/>
                  <a:pt x="30460" y="21680"/>
                </a:cubicBezTo>
                <a:cubicBezTo>
                  <a:pt x="30480" y="21680"/>
                  <a:pt x="30497" y="21675"/>
                  <a:pt x="30508" y="21653"/>
                </a:cubicBezTo>
                <a:cubicBezTo>
                  <a:pt x="30533" y="21616"/>
                  <a:pt x="30557" y="21592"/>
                  <a:pt x="30582" y="21592"/>
                </a:cubicBezTo>
                <a:cubicBezTo>
                  <a:pt x="30619" y="21592"/>
                  <a:pt x="30644" y="21592"/>
                  <a:pt x="30644" y="21555"/>
                </a:cubicBezTo>
                <a:cubicBezTo>
                  <a:pt x="30633" y="21523"/>
                  <a:pt x="30622" y="21464"/>
                  <a:pt x="30635" y="21464"/>
                </a:cubicBezTo>
                <a:cubicBezTo>
                  <a:pt x="30637" y="21464"/>
                  <a:pt x="30640" y="21465"/>
                  <a:pt x="30644" y="21468"/>
                </a:cubicBezTo>
                <a:cubicBezTo>
                  <a:pt x="30656" y="21505"/>
                  <a:pt x="30668" y="21530"/>
                  <a:pt x="30718" y="21530"/>
                </a:cubicBezTo>
                <a:cubicBezTo>
                  <a:pt x="30779" y="21530"/>
                  <a:pt x="30804" y="21468"/>
                  <a:pt x="30865" y="21456"/>
                </a:cubicBezTo>
                <a:cubicBezTo>
                  <a:pt x="30878" y="21450"/>
                  <a:pt x="30885" y="21448"/>
                  <a:pt x="30891" y="21448"/>
                </a:cubicBezTo>
                <a:cubicBezTo>
                  <a:pt x="30909" y="21448"/>
                  <a:pt x="30909" y="21468"/>
                  <a:pt x="30964" y="21468"/>
                </a:cubicBezTo>
                <a:lnTo>
                  <a:pt x="31136" y="21468"/>
                </a:lnTo>
                <a:cubicBezTo>
                  <a:pt x="31173" y="21468"/>
                  <a:pt x="31186" y="21444"/>
                  <a:pt x="31223" y="21407"/>
                </a:cubicBezTo>
                <a:cubicBezTo>
                  <a:pt x="31247" y="21394"/>
                  <a:pt x="31284" y="21382"/>
                  <a:pt x="31309" y="21382"/>
                </a:cubicBezTo>
                <a:cubicBezTo>
                  <a:pt x="31334" y="21370"/>
                  <a:pt x="31334" y="21358"/>
                  <a:pt x="31358" y="21321"/>
                </a:cubicBezTo>
                <a:cubicBezTo>
                  <a:pt x="31383" y="21284"/>
                  <a:pt x="31432" y="21234"/>
                  <a:pt x="31432" y="21210"/>
                </a:cubicBezTo>
                <a:cubicBezTo>
                  <a:pt x="31432" y="21210"/>
                  <a:pt x="31457" y="21210"/>
                  <a:pt x="31506" y="21185"/>
                </a:cubicBezTo>
                <a:cubicBezTo>
                  <a:pt x="31568" y="21160"/>
                  <a:pt x="31617" y="21123"/>
                  <a:pt x="31654" y="21074"/>
                </a:cubicBezTo>
                <a:cubicBezTo>
                  <a:pt x="31691" y="21037"/>
                  <a:pt x="31703" y="21013"/>
                  <a:pt x="31691" y="20988"/>
                </a:cubicBezTo>
                <a:cubicBezTo>
                  <a:pt x="31679" y="20963"/>
                  <a:pt x="31740" y="20951"/>
                  <a:pt x="31814" y="20926"/>
                </a:cubicBezTo>
                <a:cubicBezTo>
                  <a:pt x="31876" y="20902"/>
                  <a:pt x="31876" y="20889"/>
                  <a:pt x="31888" y="20852"/>
                </a:cubicBezTo>
                <a:cubicBezTo>
                  <a:pt x="31913" y="20815"/>
                  <a:pt x="31950" y="20766"/>
                  <a:pt x="31974" y="20729"/>
                </a:cubicBezTo>
                <a:cubicBezTo>
                  <a:pt x="31999" y="20692"/>
                  <a:pt x="32048" y="20655"/>
                  <a:pt x="32048" y="20606"/>
                </a:cubicBezTo>
                <a:cubicBezTo>
                  <a:pt x="32048" y="20557"/>
                  <a:pt x="32098" y="20520"/>
                  <a:pt x="32036" y="20507"/>
                </a:cubicBezTo>
                <a:cubicBezTo>
                  <a:pt x="31987" y="20483"/>
                  <a:pt x="31974" y="20470"/>
                  <a:pt x="31999" y="20470"/>
                </a:cubicBezTo>
                <a:cubicBezTo>
                  <a:pt x="32036" y="20458"/>
                  <a:pt x="32134" y="20470"/>
                  <a:pt x="32122" y="20396"/>
                </a:cubicBezTo>
                <a:cubicBezTo>
                  <a:pt x="32122" y="20335"/>
                  <a:pt x="32048" y="20323"/>
                  <a:pt x="32061" y="20298"/>
                </a:cubicBezTo>
                <a:cubicBezTo>
                  <a:pt x="32073" y="20286"/>
                  <a:pt x="32091" y="20286"/>
                  <a:pt x="32111" y="20286"/>
                </a:cubicBezTo>
                <a:cubicBezTo>
                  <a:pt x="32131" y="20286"/>
                  <a:pt x="32153" y="20286"/>
                  <a:pt x="32171" y="20273"/>
                </a:cubicBezTo>
                <a:cubicBezTo>
                  <a:pt x="32245" y="20187"/>
                  <a:pt x="32307" y="20088"/>
                  <a:pt x="32344" y="19978"/>
                </a:cubicBezTo>
                <a:cubicBezTo>
                  <a:pt x="32344" y="19916"/>
                  <a:pt x="32282" y="19928"/>
                  <a:pt x="32356" y="19891"/>
                </a:cubicBezTo>
                <a:cubicBezTo>
                  <a:pt x="32443" y="19867"/>
                  <a:pt x="32516" y="19830"/>
                  <a:pt x="32516" y="19768"/>
                </a:cubicBezTo>
                <a:cubicBezTo>
                  <a:pt x="32516" y="19706"/>
                  <a:pt x="32516" y="19743"/>
                  <a:pt x="32492" y="19694"/>
                </a:cubicBezTo>
                <a:cubicBezTo>
                  <a:pt x="32475" y="19661"/>
                  <a:pt x="32486" y="19661"/>
                  <a:pt x="32503" y="19661"/>
                </a:cubicBezTo>
                <a:cubicBezTo>
                  <a:pt x="32511" y="19661"/>
                  <a:pt x="32521" y="19661"/>
                  <a:pt x="32529" y="19657"/>
                </a:cubicBezTo>
                <a:cubicBezTo>
                  <a:pt x="32566" y="19633"/>
                  <a:pt x="32553" y="19657"/>
                  <a:pt x="32553" y="19583"/>
                </a:cubicBezTo>
                <a:cubicBezTo>
                  <a:pt x="32553" y="19530"/>
                  <a:pt x="32535" y="19495"/>
                  <a:pt x="32546" y="19495"/>
                </a:cubicBezTo>
                <a:cubicBezTo>
                  <a:pt x="32548" y="19495"/>
                  <a:pt x="32550" y="19495"/>
                  <a:pt x="32553" y="19497"/>
                </a:cubicBezTo>
                <a:cubicBezTo>
                  <a:pt x="32574" y="19518"/>
                  <a:pt x="32595" y="19564"/>
                  <a:pt x="32608" y="19564"/>
                </a:cubicBezTo>
                <a:cubicBezTo>
                  <a:pt x="32611" y="19564"/>
                  <a:pt x="32613" y="19563"/>
                  <a:pt x="32615" y="19559"/>
                </a:cubicBezTo>
                <a:cubicBezTo>
                  <a:pt x="32615" y="19534"/>
                  <a:pt x="32701" y="19509"/>
                  <a:pt x="32652" y="19460"/>
                </a:cubicBezTo>
                <a:cubicBezTo>
                  <a:pt x="32603" y="19398"/>
                  <a:pt x="32566" y="19411"/>
                  <a:pt x="32603" y="19386"/>
                </a:cubicBezTo>
                <a:cubicBezTo>
                  <a:pt x="32640" y="19349"/>
                  <a:pt x="32738" y="19275"/>
                  <a:pt x="32701" y="19275"/>
                </a:cubicBezTo>
                <a:cubicBezTo>
                  <a:pt x="32684" y="19275"/>
                  <a:pt x="32660" y="19312"/>
                  <a:pt x="32626" y="19312"/>
                </a:cubicBezTo>
                <a:cubicBezTo>
                  <a:pt x="32612" y="19312"/>
                  <a:pt x="32596" y="19306"/>
                  <a:pt x="32578" y="19288"/>
                </a:cubicBezTo>
                <a:cubicBezTo>
                  <a:pt x="32526" y="19246"/>
                  <a:pt x="32509" y="19196"/>
                  <a:pt x="32483" y="19196"/>
                </a:cubicBezTo>
                <a:cubicBezTo>
                  <a:pt x="32478" y="19196"/>
                  <a:pt x="32473" y="19197"/>
                  <a:pt x="32467" y="19201"/>
                </a:cubicBezTo>
                <a:cubicBezTo>
                  <a:pt x="32443" y="19214"/>
                  <a:pt x="32430" y="19238"/>
                  <a:pt x="32381" y="19251"/>
                </a:cubicBezTo>
                <a:cubicBezTo>
                  <a:pt x="32375" y="19252"/>
                  <a:pt x="32370" y="19253"/>
                  <a:pt x="32365" y="19253"/>
                </a:cubicBezTo>
                <a:cubicBezTo>
                  <a:pt x="32326" y="19253"/>
                  <a:pt x="32302" y="19214"/>
                  <a:pt x="32258" y="19214"/>
                </a:cubicBezTo>
                <a:cubicBezTo>
                  <a:pt x="32208" y="19214"/>
                  <a:pt x="32282" y="19214"/>
                  <a:pt x="32332" y="19177"/>
                </a:cubicBezTo>
                <a:cubicBezTo>
                  <a:pt x="32381" y="19152"/>
                  <a:pt x="32430" y="19090"/>
                  <a:pt x="32492" y="19053"/>
                </a:cubicBezTo>
                <a:cubicBezTo>
                  <a:pt x="32553" y="19016"/>
                  <a:pt x="32627" y="19029"/>
                  <a:pt x="32603" y="18967"/>
                </a:cubicBezTo>
                <a:cubicBezTo>
                  <a:pt x="32578" y="18906"/>
                  <a:pt x="32603" y="18918"/>
                  <a:pt x="32529" y="18869"/>
                </a:cubicBezTo>
                <a:cubicBezTo>
                  <a:pt x="32479" y="18844"/>
                  <a:pt x="32443" y="18807"/>
                  <a:pt x="32418" y="18770"/>
                </a:cubicBezTo>
                <a:cubicBezTo>
                  <a:pt x="32356" y="18696"/>
                  <a:pt x="32356" y="18671"/>
                  <a:pt x="32307" y="18671"/>
                </a:cubicBezTo>
                <a:cubicBezTo>
                  <a:pt x="32270" y="18671"/>
                  <a:pt x="32246" y="18685"/>
                  <a:pt x="32223" y="18685"/>
                </a:cubicBezTo>
                <a:cubicBezTo>
                  <a:pt x="32207" y="18685"/>
                  <a:pt x="32191" y="18679"/>
                  <a:pt x="32171" y="18659"/>
                </a:cubicBezTo>
                <a:cubicBezTo>
                  <a:pt x="32133" y="18620"/>
                  <a:pt x="32109" y="18574"/>
                  <a:pt x="32119" y="18574"/>
                </a:cubicBezTo>
                <a:cubicBezTo>
                  <a:pt x="32122" y="18574"/>
                  <a:pt x="32127" y="18577"/>
                  <a:pt x="32134" y="18585"/>
                </a:cubicBezTo>
                <a:cubicBezTo>
                  <a:pt x="32179" y="18618"/>
                  <a:pt x="32203" y="18661"/>
                  <a:pt x="32243" y="18661"/>
                </a:cubicBezTo>
                <a:cubicBezTo>
                  <a:pt x="32247" y="18661"/>
                  <a:pt x="32252" y="18660"/>
                  <a:pt x="32258" y="18659"/>
                </a:cubicBezTo>
                <a:cubicBezTo>
                  <a:pt x="32273" y="18656"/>
                  <a:pt x="32289" y="18655"/>
                  <a:pt x="32304" y="18655"/>
                </a:cubicBezTo>
                <a:cubicBezTo>
                  <a:pt x="32350" y="18655"/>
                  <a:pt x="32396" y="18668"/>
                  <a:pt x="32443" y="18696"/>
                </a:cubicBezTo>
                <a:cubicBezTo>
                  <a:pt x="32492" y="18733"/>
                  <a:pt x="32504" y="18758"/>
                  <a:pt x="32541" y="18758"/>
                </a:cubicBezTo>
                <a:cubicBezTo>
                  <a:pt x="32553" y="18758"/>
                  <a:pt x="32568" y="18759"/>
                  <a:pt x="32582" y="18759"/>
                </a:cubicBezTo>
                <a:cubicBezTo>
                  <a:pt x="32610" y="18759"/>
                  <a:pt x="32631" y="18754"/>
                  <a:pt x="32615" y="18721"/>
                </a:cubicBezTo>
                <a:cubicBezTo>
                  <a:pt x="32566" y="18659"/>
                  <a:pt x="32516" y="18598"/>
                  <a:pt x="32455" y="18548"/>
                </a:cubicBezTo>
                <a:cubicBezTo>
                  <a:pt x="32381" y="18487"/>
                  <a:pt x="32369" y="18462"/>
                  <a:pt x="32356" y="18425"/>
                </a:cubicBezTo>
                <a:cubicBezTo>
                  <a:pt x="32344" y="18326"/>
                  <a:pt x="32319" y="18216"/>
                  <a:pt x="32282" y="18117"/>
                </a:cubicBezTo>
                <a:cubicBezTo>
                  <a:pt x="32233" y="18006"/>
                  <a:pt x="32282" y="17994"/>
                  <a:pt x="32171" y="17932"/>
                </a:cubicBezTo>
                <a:cubicBezTo>
                  <a:pt x="32061" y="17871"/>
                  <a:pt x="31962" y="17858"/>
                  <a:pt x="31987" y="17772"/>
                </a:cubicBezTo>
                <a:cubicBezTo>
                  <a:pt x="32036" y="17673"/>
                  <a:pt x="32085" y="17600"/>
                  <a:pt x="32159" y="17513"/>
                </a:cubicBezTo>
                <a:cubicBezTo>
                  <a:pt x="32196" y="17452"/>
                  <a:pt x="32221" y="17427"/>
                  <a:pt x="32196" y="17402"/>
                </a:cubicBezTo>
                <a:cubicBezTo>
                  <a:pt x="32166" y="17382"/>
                  <a:pt x="32152" y="17362"/>
                  <a:pt x="32188" y="17362"/>
                </a:cubicBezTo>
                <a:cubicBezTo>
                  <a:pt x="32197" y="17362"/>
                  <a:pt x="32207" y="17363"/>
                  <a:pt x="32221" y="17365"/>
                </a:cubicBezTo>
                <a:cubicBezTo>
                  <a:pt x="32260" y="17376"/>
                  <a:pt x="32288" y="17383"/>
                  <a:pt x="32308" y="17383"/>
                </a:cubicBezTo>
                <a:cubicBezTo>
                  <a:pt x="32333" y="17383"/>
                  <a:pt x="32344" y="17373"/>
                  <a:pt x="32344" y="17353"/>
                </a:cubicBezTo>
                <a:cubicBezTo>
                  <a:pt x="32344" y="17316"/>
                  <a:pt x="32295" y="17291"/>
                  <a:pt x="32344" y="17255"/>
                </a:cubicBezTo>
                <a:cubicBezTo>
                  <a:pt x="32406" y="17230"/>
                  <a:pt x="32406" y="17230"/>
                  <a:pt x="32467" y="17193"/>
                </a:cubicBezTo>
                <a:cubicBezTo>
                  <a:pt x="32519" y="17162"/>
                  <a:pt x="32649" y="17113"/>
                  <a:pt x="32689" y="17113"/>
                </a:cubicBezTo>
                <a:cubicBezTo>
                  <a:pt x="32697" y="17113"/>
                  <a:pt x="32701" y="17115"/>
                  <a:pt x="32701" y="17119"/>
                </a:cubicBezTo>
                <a:cubicBezTo>
                  <a:pt x="32701" y="17148"/>
                  <a:pt x="32686" y="17176"/>
                  <a:pt x="32703" y="17176"/>
                </a:cubicBezTo>
                <a:cubicBezTo>
                  <a:pt x="32707" y="17176"/>
                  <a:pt x="32715" y="17174"/>
                  <a:pt x="32726" y="17168"/>
                </a:cubicBezTo>
                <a:cubicBezTo>
                  <a:pt x="32775" y="17131"/>
                  <a:pt x="32812" y="17094"/>
                  <a:pt x="32800" y="17057"/>
                </a:cubicBezTo>
                <a:cubicBezTo>
                  <a:pt x="32788" y="17008"/>
                  <a:pt x="32751" y="16946"/>
                  <a:pt x="32701" y="16946"/>
                </a:cubicBezTo>
                <a:cubicBezTo>
                  <a:pt x="32679" y="16955"/>
                  <a:pt x="32656" y="16959"/>
                  <a:pt x="32632" y="16959"/>
                </a:cubicBezTo>
                <a:cubicBezTo>
                  <a:pt x="32589" y="16959"/>
                  <a:pt x="32544" y="16946"/>
                  <a:pt x="32504" y="16922"/>
                </a:cubicBezTo>
                <a:cubicBezTo>
                  <a:pt x="32454" y="16880"/>
                  <a:pt x="32426" y="16855"/>
                  <a:pt x="32395" y="16855"/>
                </a:cubicBezTo>
                <a:cubicBezTo>
                  <a:pt x="32380" y="16855"/>
                  <a:pt x="32364" y="16861"/>
                  <a:pt x="32344" y="16873"/>
                </a:cubicBezTo>
                <a:cubicBezTo>
                  <a:pt x="32282" y="16910"/>
                  <a:pt x="32196" y="17020"/>
                  <a:pt x="32110" y="17033"/>
                </a:cubicBezTo>
                <a:cubicBezTo>
                  <a:pt x="32083" y="17037"/>
                  <a:pt x="32056" y="17040"/>
                  <a:pt x="32031" y="17040"/>
                </a:cubicBezTo>
                <a:cubicBezTo>
                  <a:pt x="31988" y="17040"/>
                  <a:pt x="31953" y="17032"/>
                  <a:pt x="31937" y="17008"/>
                </a:cubicBezTo>
                <a:cubicBezTo>
                  <a:pt x="31925" y="16971"/>
                  <a:pt x="31962" y="16873"/>
                  <a:pt x="31962" y="16823"/>
                </a:cubicBezTo>
                <a:cubicBezTo>
                  <a:pt x="31930" y="16780"/>
                  <a:pt x="31879" y="16747"/>
                  <a:pt x="31818" y="16747"/>
                </a:cubicBezTo>
                <a:cubicBezTo>
                  <a:pt x="31809" y="16747"/>
                  <a:pt x="31799" y="16748"/>
                  <a:pt x="31789" y="16749"/>
                </a:cubicBezTo>
                <a:cubicBezTo>
                  <a:pt x="31703" y="16749"/>
                  <a:pt x="31580" y="16651"/>
                  <a:pt x="31592" y="16565"/>
                </a:cubicBezTo>
                <a:cubicBezTo>
                  <a:pt x="31592" y="16487"/>
                  <a:pt x="31642" y="16400"/>
                  <a:pt x="31687" y="16400"/>
                </a:cubicBezTo>
                <a:cubicBezTo>
                  <a:pt x="31693" y="16400"/>
                  <a:pt x="31698" y="16402"/>
                  <a:pt x="31703" y="16404"/>
                </a:cubicBezTo>
                <a:cubicBezTo>
                  <a:pt x="31741" y="16420"/>
                  <a:pt x="31761" y="16430"/>
                  <a:pt x="31784" y="16430"/>
                </a:cubicBezTo>
                <a:cubicBezTo>
                  <a:pt x="31799" y="16430"/>
                  <a:pt x="31815" y="16426"/>
                  <a:pt x="31839" y="16417"/>
                </a:cubicBezTo>
                <a:cubicBezTo>
                  <a:pt x="31900" y="16404"/>
                  <a:pt x="31950" y="16380"/>
                  <a:pt x="31999" y="16330"/>
                </a:cubicBezTo>
                <a:cubicBezTo>
                  <a:pt x="32048" y="16256"/>
                  <a:pt x="32110" y="16183"/>
                  <a:pt x="32184" y="16133"/>
                </a:cubicBezTo>
                <a:cubicBezTo>
                  <a:pt x="32245" y="16096"/>
                  <a:pt x="32344" y="15936"/>
                  <a:pt x="32393" y="15899"/>
                </a:cubicBezTo>
                <a:cubicBezTo>
                  <a:pt x="32431" y="15871"/>
                  <a:pt x="32455" y="15842"/>
                  <a:pt x="32509" y="15842"/>
                </a:cubicBezTo>
                <a:cubicBezTo>
                  <a:pt x="32525" y="15842"/>
                  <a:pt x="32544" y="15844"/>
                  <a:pt x="32566" y="15850"/>
                </a:cubicBezTo>
                <a:cubicBezTo>
                  <a:pt x="32664" y="15887"/>
                  <a:pt x="32738" y="15887"/>
                  <a:pt x="32714" y="15948"/>
                </a:cubicBezTo>
                <a:cubicBezTo>
                  <a:pt x="32689" y="16010"/>
                  <a:pt x="32640" y="16170"/>
                  <a:pt x="32590" y="16183"/>
                </a:cubicBezTo>
                <a:cubicBezTo>
                  <a:pt x="32541" y="16195"/>
                  <a:pt x="32443" y="16306"/>
                  <a:pt x="32504" y="16306"/>
                </a:cubicBezTo>
                <a:cubicBezTo>
                  <a:pt x="32544" y="16306"/>
                  <a:pt x="32567" y="16322"/>
                  <a:pt x="32594" y="16322"/>
                </a:cubicBezTo>
                <a:cubicBezTo>
                  <a:pt x="32601" y="16322"/>
                  <a:pt x="32608" y="16321"/>
                  <a:pt x="32615" y="16318"/>
                </a:cubicBezTo>
                <a:cubicBezTo>
                  <a:pt x="32652" y="16318"/>
                  <a:pt x="32615" y="16318"/>
                  <a:pt x="32603" y="16355"/>
                </a:cubicBezTo>
                <a:cubicBezTo>
                  <a:pt x="32578" y="16380"/>
                  <a:pt x="32504" y="16466"/>
                  <a:pt x="32492" y="16491"/>
                </a:cubicBezTo>
                <a:cubicBezTo>
                  <a:pt x="32473" y="16509"/>
                  <a:pt x="32476" y="16536"/>
                  <a:pt x="32495" y="16536"/>
                </a:cubicBezTo>
                <a:cubicBezTo>
                  <a:pt x="32501" y="16536"/>
                  <a:pt x="32508" y="16533"/>
                  <a:pt x="32516" y="16528"/>
                </a:cubicBezTo>
                <a:cubicBezTo>
                  <a:pt x="32553" y="16478"/>
                  <a:pt x="32603" y="16454"/>
                  <a:pt x="32640" y="16417"/>
                </a:cubicBezTo>
                <a:cubicBezTo>
                  <a:pt x="32701" y="16392"/>
                  <a:pt x="32775" y="16306"/>
                  <a:pt x="32837" y="16269"/>
                </a:cubicBezTo>
                <a:cubicBezTo>
                  <a:pt x="32935" y="16207"/>
                  <a:pt x="33059" y="16183"/>
                  <a:pt x="33169" y="16183"/>
                </a:cubicBezTo>
                <a:lnTo>
                  <a:pt x="33194" y="16183"/>
                </a:lnTo>
                <a:cubicBezTo>
                  <a:pt x="33305" y="16220"/>
                  <a:pt x="33391" y="16269"/>
                  <a:pt x="33428" y="16269"/>
                </a:cubicBezTo>
                <a:cubicBezTo>
                  <a:pt x="33443" y="16269"/>
                  <a:pt x="33456" y="16265"/>
                  <a:pt x="33465" y="16265"/>
                </a:cubicBezTo>
                <a:cubicBezTo>
                  <a:pt x="33479" y="16265"/>
                  <a:pt x="33485" y="16274"/>
                  <a:pt x="33478" y="16318"/>
                </a:cubicBezTo>
                <a:cubicBezTo>
                  <a:pt x="33465" y="16380"/>
                  <a:pt x="33453" y="16441"/>
                  <a:pt x="33428" y="16503"/>
                </a:cubicBezTo>
                <a:cubicBezTo>
                  <a:pt x="33428" y="16515"/>
                  <a:pt x="33453" y="16528"/>
                  <a:pt x="33478" y="16528"/>
                </a:cubicBezTo>
                <a:cubicBezTo>
                  <a:pt x="33502" y="16528"/>
                  <a:pt x="33514" y="16552"/>
                  <a:pt x="33453" y="16552"/>
                </a:cubicBezTo>
                <a:cubicBezTo>
                  <a:pt x="33404" y="16565"/>
                  <a:pt x="33354" y="16638"/>
                  <a:pt x="33354" y="16675"/>
                </a:cubicBezTo>
                <a:cubicBezTo>
                  <a:pt x="33342" y="16712"/>
                  <a:pt x="33317" y="16737"/>
                  <a:pt x="33354" y="16737"/>
                </a:cubicBezTo>
                <a:cubicBezTo>
                  <a:pt x="33391" y="16737"/>
                  <a:pt x="33391" y="16774"/>
                  <a:pt x="33391" y="16799"/>
                </a:cubicBezTo>
                <a:cubicBezTo>
                  <a:pt x="33391" y="16801"/>
                  <a:pt x="33393" y="16802"/>
                  <a:pt x="33395" y="16802"/>
                </a:cubicBezTo>
                <a:cubicBezTo>
                  <a:pt x="33405" y="16802"/>
                  <a:pt x="33431" y="16786"/>
                  <a:pt x="33441" y="16786"/>
                </a:cubicBezTo>
                <a:cubicBezTo>
                  <a:pt x="33453" y="16786"/>
                  <a:pt x="33465" y="16786"/>
                  <a:pt x="33465" y="16811"/>
                </a:cubicBezTo>
                <a:cubicBezTo>
                  <a:pt x="33465" y="16829"/>
                  <a:pt x="33439" y="16840"/>
                  <a:pt x="33444" y="16840"/>
                </a:cubicBezTo>
                <a:cubicBezTo>
                  <a:pt x="33446" y="16840"/>
                  <a:pt x="33452" y="16839"/>
                  <a:pt x="33465" y="16836"/>
                </a:cubicBezTo>
                <a:cubicBezTo>
                  <a:pt x="33497" y="16836"/>
                  <a:pt x="33501" y="16781"/>
                  <a:pt x="33549" y="16781"/>
                </a:cubicBezTo>
                <a:cubicBezTo>
                  <a:pt x="33556" y="16781"/>
                  <a:pt x="33566" y="16783"/>
                  <a:pt x="33576" y="16786"/>
                </a:cubicBezTo>
                <a:cubicBezTo>
                  <a:pt x="33650" y="16811"/>
                  <a:pt x="33638" y="16811"/>
                  <a:pt x="33687" y="16836"/>
                </a:cubicBezTo>
                <a:cubicBezTo>
                  <a:pt x="33712" y="16842"/>
                  <a:pt x="33724" y="16842"/>
                  <a:pt x="33732" y="16842"/>
                </a:cubicBezTo>
                <a:cubicBezTo>
                  <a:pt x="33739" y="16842"/>
                  <a:pt x="33742" y="16842"/>
                  <a:pt x="33749" y="16848"/>
                </a:cubicBezTo>
                <a:cubicBezTo>
                  <a:pt x="33761" y="16860"/>
                  <a:pt x="33773" y="16885"/>
                  <a:pt x="33773" y="16897"/>
                </a:cubicBezTo>
                <a:cubicBezTo>
                  <a:pt x="33798" y="16959"/>
                  <a:pt x="33773" y="17008"/>
                  <a:pt x="33798" y="17033"/>
                </a:cubicBezTo>
                <a:cubicBezTo>
                  <a:pt x="33835" y="17057"/>
                  <a:pt x="33859" y="17131"/>
                  <a:pt x="33798" y="17131"/>
                </a:cubicBezTo>
                <a:cubicBezTo>
                  <a:pt x="33770" y="17131"/>
                  <a:pt x="33725" y="17123"/>
                  <a:pt x="33695" y="17123"/>
                </a:cubicBezTo>
                <a:cubicBezTo>
                  <a:pt x="33672" y="17123"/>
                  <a:pt x="33657" y="17128"/>
                  <a:pt x="33662" y="17144"/>
                </a:cubicBezTo>
                <a:cubicBezTo>
                  <a:pt x="33687" y="17181"/>
                  <a:pt x="33736" y="17205"/>
                  <a:pt x="33749" y="17242"/>
                </a:cubicBezTo>
                <a:cubicBezTo>
                  <a:pt x="33761" y="17291"/>
                  <a:pt x="33798" y="17365"/>
                  <a:pt x="33761" y="17365"/>
                </a:cubicBezTo>
                <a:cubicBezTo>
                  <a:pt x="33736" y="17365"/>
                  <a:pt x="33724" y="17390"/>
                  <a:pt x="33749" y="17402"/>
                </a:cubicBezTo>
                <a:cubicBezTo>
                  <a:pt x="33773" y="17427"/>
                  <a:pt x="33786" y="17464"/>
                  <a:pt x="33761" y="17501"/>
                </a:cubicBezTo>
                <a:cubicBezTo>
                  <a:pt x="33736" y="17526"/>
                  <a:pt x="33724" y="17550"/>
                  <a:pt x="33699" y="17636"/>
                </a:cubicBezTo>
                <a:cubicBezTo>
                  <a:pt x="33680" y="17705"/>
                  <a:pt x="33660" y="17743"/>
                  <a:pt x="33672" y="17743"/>
                </a:cubicBezTo>
                <a:cubicBezTo>
                  <a:pt x="33674" y="17743"/>
                  <a:pt x="33679" y="17740"/>
                  <a:pt x="33687" y="17735"/>
                </a:cubicBezTo>
                <a:cubicBezTo>
                  <a:pt x="33691" y="17734"/>
                  <a:pt x="33694" y="17733"/>
                  <a:pt x="33696" y="17733"/>
                </a:cubicBezTo>
                <a:cubicBezTo>
                  <a:pt x="33712" y="17733"/>
                  <a:pt x="33687" y="17762"/>
                  <a:pt x="33702" y="17762"/>
                </a:cubicBezTo>
                <a:cubicBezTo>
                  <a:pt x="33704" y="17762"/>
                  <a:pt x="33707" y="17761"/>
                  <a:pt x="33712" y="17760"/>
                </a:cubicBezTo>
                <a:cubicBezTo>
                  <a:pt x="33719" y="17757"/>
                  <a:pt x="33725" y="17756"/>
                  <a:pt x="33731" y="17756"/>
                </a:cubicBezTo>
                <a:cubicBezTo>
                  <a:pt x="33757" y="17756"/>
                  <a:pt x="33771" y="17774"/>
                  <a:pt x="33761" y="17784"/>
                </a:cubicBezTo>
                <a:cubicBezTo>
                  <a:pt x="33736" y="17784"/>
                  <a:pt x="33712" y="17809"/>
                  <a:pt x="33724" y="17809"/>
                </a:cubicBezTo>
                <a:cubicBezTo>
                  <a:pt x="33749" y="17809"/>
                  <a:pt x="33724" y="17809"/>
                  <a:pt x="33724" y="17846"/>
                </a:cubicBezTo>
                <a:cubicBezTo>
                  <a:pt x="33724" y="17871"/>
                  <a:pt x="33699" y="17883"/>
                  <a:pt x="33675" y="17895"/>
                </a:cubicBezTo>
                <a:cubicBezTo>
                  <a:pt x="33654" y="17895"/>
                  <a:pt x="33624" y="17965"/>
                  <a:pt x="33638" y="17965"/>
                </a:cubicBezTo>
                <a:cubicBezTo>
                  <a:pt x="33640" y="17965"/>
                  <a:pt x="33644" y="17963"/>
                  <a:pt x="33650" y="17957"/>
                </a:cubicBezTo>
                <a:cubicBezTo>
                  <a:pt x="33669" y="17938"/>
                  <a:pt x="33680" y="17891"/>
                  <a:pt x="33696" y="17891"/>
                </a:cubicBezTo>
                <a:cubicBezTo>
                  <a:pt x="33700" y="17891"/>
                  <a:pt x="33706" y="17896"/>
                  <a:pt x="33712" y="17908"/>
                </a:cubicBezTo>
                <a:cubicBezTo>
                  <a:pt x="33720" y="17932"/>
                  <a:pt x="33717" y="17956"/>
                  <a:pt x="33728" y="17956"/>
                </a:cubicBezTo>
                <a:cubicBezTo>
                  <a:pt x="33734" y="17956"/>
                  <a:pt x="33744" y="17949"/>
                  <a:pt x="33761" y="17932"/>
                </a:cubicBezTo>
                <a:cubicBezTo>
                  <a:pt x="33810" y="17895"/>
                  <a:pt x="33835" y="17908"/>
                  <a:pt x="33859" y="17883"/>
                </a:cubicBezTo>
                <a:cubicBezTo>
                  <a:pt x="33877" y="17857"/>
                  <a:pt x="33894" y="17831"/>
                  <a:pt x="33903" y="17831"/>
                </a:cubicBezTo>
                <a:cubicBezTo>
                  <a:pt x="33907" y="17831"/>
                  <a:pt x="33909" y="17835"/>
                  <a:pt x="33909" y="17846"/>
                </a:cubicBezTo>
                <a:cubicBezTo>
                  <a:pt x="33919" y="17866"/>
                  <a:pt x="33929" y="17902"/>
                  <a:pt x="33939" y="17902"/>
                </a:cubicBezTo>
                <a:cubicBezTo>
                  <a:pt x="33941" y="17902"/>
                  <a:pt x="33943" y="17900"/>
                  <a:pt x="33946" y="17895"/>
                </a:cubicBezTo>
                <a:cubicBezTo>
                  <a:pt x="33970" y="17871"/>
                  <a:pt x="33983" y="17834"/>
                  <a:pt x="34007" y="17809"/>
                </a:cubicBezTo>
                <a:cubicBezTo>
                  <a:pt x="34013" y="17790"/>
                  <a:pt x="34020" y="17781"/>
                  <a:pt x="34026" y="17781"/>
                </a:cubicBezTo>
                <a:cubicBezTo>
                  <a:pt x="34032" y="17781"/>
                  <a:pt x="34038" y="17790"/>
                  <a:pt x="34044" y="17809"/>
                </a:cubicBezTo>
                <a:cubicBezTo>
                  <a:pt x="34054" y="17828"/>
                  <a:pt x="34063" y="17854"/>
                  <a:pt x="34078" y="17854"/>
                </a:cubicBezTo>
                <a:cubicBezTo>
                  <a:pt x="34083" y="17854"/>
                  <a:pt x="34088" y="17852"/>
                  <a:pt x="34094" y="17846"/>
                </a:cubicBezTo>
                <a:cubicBezTo>
                  <a:pt x="34106" y="17809"/>
                  <a:pt x="34094" y="17797"/>
                  <a:pt x="34118" y="17797"/>
                </a:cubicBezTo>
                <a:cubicBezTo>
                  <a:pt x="34131" y="17801"/>
                  <a:pt x="34144" y="17802"/>
                  <a:pt x="34158" y="17802"/>
                </a:cubicBezTo>
                <a:cubicBezTo>
                  <a:pt x="34185" y="17802"/>
                  <a:pt x="34213" y="17797"/>
                  <a:pt x="34229" y="17797"/>
                </a:cubicBezTo>
                <a:cubicBezTo>
                  <a:pt x="34254" y="17797"/>
                  <a:pt x="34278" y="17797"/>
                  <a:pt x="34266" y="17784"/>
                </a:cubicBezTo>
                <a:cubicBezTo>
                  <a:pt x="34254" y="17760"/>
                  <a:pt x="34254" y="17735"/>
                  <a:pt x="34278" y="17723"/>
                </a:cubicBezTo>
                <a:cubicBezTo>
                  <a:pt x="34328" y="17723"/>
                  <a:pt x="34377" y="17710"/>
                  <a:pt x="34414" y="17686"/>
                </a:cubicBezTo>
                <a:cubicBezTo>
                  <a:pt x="34439" y="17649"/>
                  <a:pt x="34414" y="17624"/>
                  <a:pt x="34463" y="17612"/>
                </a:cubicBezTo>
                <a:cubicBezTo>
                  <a:pt x="34483" y="17612"/>
                  <a:pt x="34500" y="17601"/>
                  <a:pt x="34513" y="17601"/>
                </a:cubicBezTo>
                <a:cubicBezTo>
                  <a:pt x="34523" y="17601"/>
                  <a:pt x="34532" y="17608"/>
                  <a:pt x="34537" y="17636"/>
                </a:cubicBezTo>
                <a:cubicBezTo>
                  <a:pt x="34537" y="17678"/>
                  <a:pt x="34549" y="17703"/>
                  <a:pt x="34556" y="17703"/>
                </a:cubicBezTo>
                <a:cubicBezTo>
                  <a:pt x="34559" y="17703"/>
                  <a:pt x="34562" y="17698"/>
                  <a:pt x="34562" y="17686"/>
                </a:cubicBezTo>
                <a:cubicBezTo>
                  <a:pt x="34562" y="17661"/>
                  <a:pt x="34599" y="17649"/>
                  <a:pt x="34562" y="17612"/>
                </a:cubicBezTo>
                <a:cubicBezTo>
                  <a:pt x="34537" y="17563"/>
                  <a:pt x="34476" y="17439"/>
                  <a:pt x="34451" y="17415"/>
                </a:cubicBezTo>
                <a:cubicBezTo>
                  <a:pt x="34426" y="17390"/>
                  <a:pt x="34426" y="17353"/>
                  <a:pt x="34426" y="17316"/>
                </a:cubicBezTo>
                <a:cubicBezTo>
                  <a:pt x="34426" y="17205"/>
                  <a:pt x="34402" y="17082"/>
                  <a:pt x="34377" y="16971"/>
                </a:cubicBezTo>
                <a:cubicBezTo>
                  <a:pt x="34340" y="16860"/>
                  <a:pt x="34291" y="16762"/>
                  <a:pt x="34217" y="16663"/>
                </a:cubicBezTo>
                <a:cubicBezTo>
                  <a:pt x="34217" y="16651"/>
                  <a:pt x="34204" y="16626"/>
                  <a:pt x="34192" y="16601"/>
                </a:cubicBezTo>
                <a:cubicBezTo>
                  <a:pt x="34155" y="16528"/>
                  <a:pt x="34106" y="16466"/>
                  <a:pt x="34032" y="16417"/>
                </a:cubicBezTo>
                <a:cubicBezTo>
                  <a:pt x="33946" y="16355"/>
                  <a:pt x="33921" y="16380"/>
                  <a:pt x="33983" y="16318"/>
                </a:cubicBezTo>
                <a:cubicBezTo>
                  <a:pt x="34032" y="16256"/>
                  <a:pt x="33983" y="16256"/>
                  <a:pt x="34057" y="16195"/>
                </a:cubicBezTo>
                <a:cubicBezTo>
                  <a:pt x="34143" y="16121"/>
                  <a:pt x="34217" y="16121"/>
                  <a:pt x="34278" y="16035"/>
                </a:cubicBezTo>
                <a:cubicBezTo>
                  <a:pt x="34328" y="15973"/>
                  <a:pt x="34402" y="15911"/>
                  <a:pt x="34476" y="15862"/>
                </a:cubicBezTo>
                <a:cubicBezTo>
                  <a:pt x="34525" y="15813"/>
                  <a:pt x="34525" y="15653"/>
                  <a:pt x="34500" y="15603"/>
                </a:cubicBezTo>
                <a:cubicBezTo>
                  <a:pt x="34488" y="15566"/>
                  <a:pt x="34500" y="15517"/>
                  <a:pt x="34537" y="15493"/>
                </a:cubicBezTo>
                <a:cubicBezTo>
                  <a:pt x="34599" y="15419"/>
                  <a:pt x="34660" y="15357"/>
                  <a:pt x="34710" y="15295"/>
                </a:cubicBezTo>
                <a:lnTo>
                  <a:pt x="34722" y="15283"/>
                </a:lnTo>
                <a:cubicBezTo>
                  <a:pt x="34796" y="15234"/>
                  <a:pt x="34858" y="15271"/>
                  <a:pt x="34894" y="15221"/>
                </a:cubicBezTo>
                <a:cubicBezTo>
                  <a:pt x="34944" y="15185"/>
                  <a:pt x="34956" y="15123"/>
                  <a:pt x="35042" y="15098"/>
                </a:cubicBezTo>
                <a:cubicBezTo>
                  <a:pt x="35050" y="15097"/>
                  <a:pt x="35057" y="15096"/>
                  <a:pt x="35064" y="15096"/>
                </a:cubicBezTo>
                <a:cubicBezTo>
                  <a:pt x="35117" y="15096"/>
                  <a:pt x="35124" y="15138"/>
                  <a:pt x="35190" y="15160"/>
                </a:cubicBezTo>
                <a:cubicBezTo>
                  <a:pt x="35239" y="15184"/>
                  <a:pt x="35282" y="15219"/>
                  <a:pt x="35345" y="15219"/>
                </a:cubicBezTo>
                <a:cubicBezTo>
                  <a:pt x="35377" y="15219"/>
                  <a:pt x="35415" y="15210"/>
                  <a:pt x="35461" y="15185"/>
                </a:cubicBezTo>
                <a:cubicBezTo>
                  <a:pt x="35609" y="15098"/>
                  <a:pt x="35757" y="14987"/>
                  <a:pt x="35868" y="14864"/>
                </a:cubicBezTo>
                <a:cubicBezTo>
                  <a:pt x="35991" y="14679"/>
                  <a:pt x="36114" y="14544"/>
                  <a:pt x="36176" y="14458"/>
                </a:cubicBezTo>
                <a:cubicBezTo>
                  <a:pt x="36299" y="14297"/>
                  <a:pt x="36422" y="14137"/>
                  <a:pt x="36533" y="13965"/>
                </a:cubicBezTo>
                <a:cubicBezTo>
                  <a:pt x="36644" y="13755"/>
                  <a:pt x="36780" y="13558"/>
                  <a:pt x="36915" y="13373"/>
                </a:cubicBezTo>
                <a:cubicBezTo>
                  <a:pt x="37001" y="13225"/>
                  <a:pt x="37063" y="13065"/>
                  <a:pt x="37100" y="12893"/>
                </a:cubicBezTo>
                <a:cubicBezTo>
                  <a:pt x="37125" y="12770"/>
                  <a:pt x="37088" y="12449"/>
                  <a:pt x="37100" y="12363"/>
                </a:cubicBezTo>
                <a:cubicBezTo>
                  <a:pt x="37125" y="12264"/>
                  <a:pt x="37297" y="12006"/>
                  <a:pt x="37309" y="11895"/>
                </a:cubicBezTo>
                <a:cubicBezTo>
                  <a:pt x="37309" y="11796"/>
                  <a:pt x="37359" y="11722"/>
                  <a:pt x="37309" y="11661"/>
                </a:cubicBezTo>
                <a:cubicBezTo>
                  <a:pt x="37248" y="11599"/>
                  <a:pt x="37211" y="11574"/>
                  <a:pt x="37223" y="11562"/>
                </a:cubicBezTo>
                <a:cubicBezTo>
                  <a:pt x="37225" y="11557"/>
                  <a:pt x="37230" y="11556"/>
                  <a:pt x="37235" y="11556"/>
                </a:cubicBezTo>
                <a:cubicBezTo>
                  <a:pt x="37249" y="11556"/>
                  <a:pt x="37270" y="11566"/>
                  <a:pt x="37284" y="11566"/>
                </a:cubicBezTo>
                <a:cubicBezTo>
                  <a:pt x="37295" y="11566"/>
                  <a:pt x="37302" y="11560"/>
                  <a:pt x="37297" y="11537"/>
                </a:cubicBezTo>
                <a:cubicBezTo>
                  <a:pt x="37297" y="11476"/>
                  <a:pt x="37285" y="11451"/>
                  <a:pt x="37248" y="11426"/>
                </a:cubicBezTo>
                <a:cubicBezTo>
                  <a:pt x="37186" y="11377"/>
                  <a:pt x="37125" y="11316"/>
                  <a:pt x="37075" y="11254"/>
                </a:cubicBezTo>
                <a:cubicBezTo>
                  <a:pt x="37014" y="11155"/>
                  <a:pt x="37063" y="11168"/>
                  <a:pt x="36927" y="11143"/>
                </a:cubicBezTo>
                <a:cubicBezTo>
                  <a:pt x="36828" y="11123"/>
                  <a:pt x="36769" y="11071"/>
                  <a:pt x="36737" y="11071"/>
                </a:cubicBezTo>
                <a:cubicBezTo>
                  <a:pt x="36729" y="11071"/>
                  <a:pt x="36723" y="11074"/>
                  <a:pt x="36718" y="11081"/>
                </a:cubicBezTo>
                <a:cubicBezTo>
                  <a:pt x="36693" y="11118"/>
                  <a:pt x="36755" y="11205"/>
                  <a:pt x="36693" y="11205"/>
                </a:cubicBezTo>
                <a:cubicBezTo>
                  <a:pt x="36644" y="11205"/>
                  <a:pt x="36632" y="11242"/>
                  <a:pt x="36607" y="11279"/>
                </a:cubicBezTo>
                <a:cubicBezTo>
                  <a:pt x="36576" y="11310"/>
                  <a:pt x="36519" y="11358"/>
                  <a:pt x="36472" y="11358"/>
                </a:cubicBezTo>
                <a:cubicBezTo>
                  <a:pt x="36463" y="11358"/>
                  <a:pt x="36455" y="11356"/>
                  <a:pt x="36447" y="11353"/>
                </a:cubicBezTo>
                <a:cubicBezTo>
                  <a:pt x="36398" y="11316"/>
                  <a:pt x="36422" y="11279"/>
                  <a:pt x="36435" y="11254"/>
                </a:cubicBezTo>
                <a:cubicBezTo>
                  <a:pt x="36447" y="11229"/>
                  <a:pt x="36410" y="11254"/>
                  <a:pt x="36410" y="11192"/>
                </a:cubicBezTo>
                <a:cubicBezTo>
                  <a:pt x="36398" y="11118"/>
                  <a:pt x="36472" y="11106"/>
                  <a:pt x="36447" y="11069"/>
                </a:cubicBezTo>
                <a:cubicBezTo>
                  <a:pt x="36443" y="11057"/>
                  <a:pt x="36441" y="11053"/>
                  <a:pt x="36440" y="11053"/>
                </a:cubicBezTo>
                <a:cubicBezTo>
                  <a:pt x="36436" y="11053"/>
                  <a:pt x="36431" y="11069"/>
                  <a:pt x="36398" y="11069"/>
                </a:cubicBezTo>
                <a:cubicBezTo>
                  <a:pt x="36348" y="11069"/>
                  <a:pt x="36299" y="11094"/>
                  <a:pt x="36299" y="11131"/>
                </a:cubicBezTo>
                <a:cubicBezTo>
                  <a:pt x="36287" y="11168"/>
                  <a:pt x="36361" y="11217"/>
                  <a:pt x="36287" y="11229"/>
                </a:cubicBezTo>
                <a:cubicBezTo>
                  <a:pt x="36250" y="11236"/>
                  <a:pt x="36231" y="11245"/>
                  <a:pt x="36221" y="11245"/>
                </a:cubicBezTo>
                <a:cubicBezTo>
                  <a:pt x="36210" y="11245"/>
                  <a:pt x="36207" y="11236"/>
                  <a:pt x="36201" y="11205"/>
                </a:cubicBezTo>
                <a:cubicBezTo>
                  <a:pt x="36201" y="11143"/>
                  <a:pt x="36250" y="10983"/>
                  <a:pt x="36213" y="10958"/>
                </a:cubicBezTo>
                <a:lnTo>
                  <a:pt x="36213" y="10946"/>
                </a:lnTo>
                <a:cubicBezTo>
                  <a:pt x="36213" y="10944"/>
                  <a:pt x="36213" y="10943"/>
                  <a:pt x="36213" y="10943"/>
                </a:cubicBezTo>
                <a:cubicBezTo>
                  <a:pt x="36212" y="10943"/>
                  <a:pt x="36205" y="10961"/>
                  <a:pt x="36167" y="10961"/>
                </a:cubicBezTo>
                <a:cubicBezTo>
                  <a:pt x="36159" y="10961"/>
                  <a:pt x="36150" y="10960"/>
                  <a:pt x="36139" y="10958"/>
                </a:cubicBezTo>
                <a:cubicBezTo>
                  <a:pt x="36102" y="10958"/>
                  <a:pt x="36076" y="10960"/>
                  <a:pt x="36055" y="10960"/>
                </a:cubicBezTo>
                <a:cubicBezTo>
                  <a:pt x="36014" y="10960"/>
                  <a:pt x="35995" y="10954"/>
                  <a:pt x="35954" y="10921"/>
                </a:cubicBezTo>
                <a:cubicBezTo>
                  <a:pt x="35893" y="10872"/>
                  <a:pt x="35856" y="10860"/>
                  <a:pt x="35905" y="10810"/>
                </a:cubicBezTo>
                <a:cubicBezTo>
                  <a:pt x="35954" y="10761"/>
                  <a:pt x="36102" y="10687"/>
                  <a:pt x="36151" y="10589"/>
                </a:cubicBezTo>
                <a:cubicBezTo>
                  <a:pt x="36213" y="10490"/>
                  <a:pt x="36509" y="10342"/>
                  <a:pt x="36546" y="10231"/>
                </a:cubicBezTo>
                <a:cubicBezTo>
                  <a:pt x="36644" y="10059"/>
                  <a:pt x="36792" y="9923"/>
                  <a:pt x="36952" y="9825"/>
                </a:cubicBezTo>
                <a:cubicBezTo>
                  <a:pt x="37112" y="9714"/>
                  <a:pt x="37063" y="9689"/>
                  <a:pt x="37137" y="9578"/>
                </a:cubicBezTo>
                <a:cubicBezTo>
                  <a:pt x="37211" y="9467"/>
                  <a:pt x="37383" y="9381"/>
                  <a:pt x="37457" y="9295"/>
                </a:cubicBezTo>
                <a:cubicBezTo>
                  <a:pt x="37519" y="9196"/>
                  <a:pt x="37605" y="9122"/>
                  <a:pt x="37704" y="9073"/>
                </a:cubicBezTo>
                <a:cubicBezTo>
                  <a:pt x="37827" y="9036"/>
                  <a:pt x="37950" y="9024"/>
                  <a:pt x="38073" y="9011"/>
                </a:cubicBezTo>
                <a:cubicBezTo>
                  <a:pt x="38258" y="9011"/>
                  <a:pt x="38369" y="9011"/>
                  <a:pt x="38381" y="9061"/>
                </a:cubicBezTo>
                <a:cubicBezTo>
                  <a:pt x="38401" y="9089"/>
                  <a:pt x="38405" y="9118"/>
                  <a:pt x="38434" y="9118"/>
                </a:cubicBezTo>
                <a:cubicBezTo>
                  <a:pt x="38443" y="9118"/>
                  <a:pt x="38454" y="9116"/>
                  <a:pt x="38468" y="9110"/>
                </a:cubicBezTo>
                <a:cubicBezTo>
                  <a:pt x="38542" y="9073"/>
                  <a:pt x="38603" y="9048"/>
                  <a:pt x="38677" y="9036"/>
                </a:cubicBezTo>
                <a:cubicBezTo>
                  <a:pt x="38714" y="9036"/>
                  <a:pt x="38739" y="9085"/>
                  <a:pt x="38776" y="9085"/>
                </a:cubicBezTo>
                <a:cubicBezTo>
                  <a:pt x="38825" y="9085"/>
                  <a:pt x="38887" y="9073"/>
                  <a:pt x="38936" y="9061"/>
                </a:cubicBezTo>
                <a:cubicBezTo>
                  <a:pt x="38938" y="9057"/>
                  <a:pt x="38940" y="9055"/>
                  <a:pt x="38942" y="9055"/>
                </a:cubicBezTo>
                <a:cubicBezTo>
                  <a:pt x="38954" y="9055"/>
                  <a:pt x="38971" y="9098"/>
                  <a:pt x="39022" y="9098"/>
                </a:cubicBezTo>
                <a:cubicBezTo>
                  <a:pt x="39084" y="9098"/>
                  <a:pt x="39121" y="9098"/>
                  <a:pt x="39121" y="9061"/>
                </a:cubicBezTo>
                <a:cubicBezTo>
                  <a:pt x="39121" y="8999"/>
                  <a:pt x="39158" y="8962"/>
                  <a:pt x="39207" y="8938"/>
                </a:cubicBezTo>
                <a:cubicBezTo>
                  <a:pt x="39243" y="8922"/>
                  <a:pt x="39281" y="8915"/>
                  <a:pt x="39321" y="8915"/>
                </a:cubicBezTo>
                <a:cubicBezTo>
                  <a:pt x="39376" y="8915"/>
                  <a:pt x="39433" y="8928"/>
                  <a:pt x="39490" y="8950"/>
                </a:cubicBezTo>
                <a:cubicBezTo>
                  <a:pt x="39530" y="8980"/>
                  <a:pt x="39570" y="9034"/>
                  <a:pt x="39603" y="9034"/>
                </a:cubicBezTo>
                <a:cubicBezTo>
                  <a:pt x="39611" y="9034"/>
                  <a:pt x="39619" y="9031"/>
                  <a:pt x="39626" y="9024"/>
                </a:cubicBezTo>
                <a:cubicBezTo>
                  <a:pt x="39633" y="9017"/>
                  <a:pt x="39646" y="9014"/>
                  <a:pt x="39663" y="9014"/>
                </a:cubicBezTo>
                <a:cubicBezTo>
                  <a:pt x="39707" y="9014"/>
                  <a:pt x="39772" y="9034"/>
                  <a:pt x="39798" y="9061"/>
                </a:cubicBezTo>
                <a:cubicBezTo>
                  <a:pt x="39848" y="9110"/>
                  <a:pt x="39885" y="9159"/>
                  <a:pt x="39848" y="9159"/>
                </a:cubicBezTo>
                <a:cubicBezTo>
                  <a:pt x="39823" y="9159"/>
                  <a:pt x="39776" y="9148"/>
                  <a:pt x="39745" y="9148"/>
                </a:cubicBezTo>
                <a:cubicBezTo>
                  <a:pt x="39729" y="9148"/>
                  <a:pt x="39716" y="9151"/>
                  <a:pt x="39712" y="9159"/>
                </a:cubicBezTo>
                <a:cubicBezTo>
                  <a:pt x="39700" y="9196"/>
                  <a:pt x="39651" y="9246"/>
                  <a:pt x="39761" y="9246"/>
                </a:cubicBezTo>
                <a:cubicBezTo>
                  <a:pt x="39823" y="9246"/>
                  <a:pt x="39885" y="9233"/>
                  <a:pt x="39946" y="9221"/>
                </a:cubicBezTo>
                <a:cubicBezTo>
                  <a:pt x="39979" y="9221"/>
                  <a:pt x="39996" y="9232"/>
                  <a:pt x="40025" y="9232"/>
                </a:cubicBezTo>
                <a:cubicBezTo>
                  <a:pt x="40039" y="9232"/>
                  <a:pt x="40057" y="9229"/>
                  <a:pt x="40082" y="9221"/>
                </a:cubicBezTo>
                <a:cubicBezTo>
                  <a:pt x="40149" y="9187"/>
                  <a:pt x="40155" y="9133"/>
                  <a:pt x="40202" y="9133"/>
                </a:cubicBezTo>
                <a:cubicBezTo>
                  <a:pt x="40207" y="9133"/>
                  <a:pt x="40212" y="9134"/>
                  <a:pt x="40217" y="9135"/>
                </a:cubicBezTo>
                <a:cubicBezTo>
                  <a:pt x="40279" y="9135"/>
                  <a:pt x="40304" y="9184"/>
                  <a:pt x="40353" y="9184"/>
                </a:cubicBezTo>
                <a:cubicBezTo>
                  <a:pt x="40451" y="9184"/>
                  <a:pt x="40538" y="9159"/>
                  <a:pt x="40624" y="9110"/>
                </a:cubicBezTo>
                <a:cubicBezTo>
                  <a:pt x="40636" y="9085"/>
                  <a:pt x="40661" y="9061"/>
                  <a:pt x="40575" y="9036"/>
                </a:cubicBezTo>
                <a:cubicBezTo>
                  <a:pt x="40501" y="8999"/>
                  <a:pt x="40402" y="9048"/>
                  <a:pt x="40414" y="8975"/>
                </a:cubicBezTo>
                <a:cubicBezTo>
                  <a:pt x="40427" y="8901"/>
                  <a:pt x="40451" y="8827"/>
                  <a:pt x="40488" y="8765"/>
                </a:cubicBezTo>
                <a:cubicBezTo>
                  <a:pt x="40562" y="8679"/>
                  <a:pt x="40538" y="8630"/>
                  <a:pt x="40612" y="8605"/>
                </a:cubicBezTo>
                <a:cubicBezTo>
                  <a:pt x="40686" y="8593"/>
                  <a:pt x="40759" y="8457"/>
                  <a:pt x="40846" y="8395"/>
                </a:cubicBezTo>
                <a:cubicBezTo>
                  <a:pt x="40920" y="8334"/>
                  <a:pt x="40957" y="8334"/>
                  <a:pt x="40994" y="8248"/>
                </a:cubicBezTo>
                <a:cubicBezTo>
                  <a:pt x="41031" y="8161"/>
                  <a:pt x="41031" y="8137"/>
                  <a:pt x="41104" y="8100"/>
                </a:cubicBezTo>
                <a:cubicBezTo>
                  <a:pt x="41162" y="8067"/>
                  <a:pt x="41214" y="8067"/>
                  <a:pt x="41268" y="8067"/>
                </a:cubicBezTo>
                <a:cubicBezTo>
                  <a:pt x="41295" y="8067"/>
                  <a:pt x="41322" y="8067"/>
                  <a:pt x="41351" y="8063"/>
                </a:cubicBezTo>
                <a:cubicBezTo>
                  <a:pt x="41415" y="8054"/>
                  <a:pt x="41499" y="8004"/>
                  <a:pt x="41559" y="8004"/>
                </a:cubicBezTo>
                <a:cubicBezTo>
                  <a:pt x="41579" y="8004"/>
                  <a:pt x="41597" y="8010"/>
                  <a:pt x="41610" y="8026"/>
                </a:cubicBezTo>
                <a:cubicBezTo>
                  <a:pt x="41663" y="8079"/>
                  <a:pt x="41670" y="8114"/>
                  <a:pt x="41687" y="8114"/>
                </a:cubicBezTo>
                <a:cubicBezTo>
                  <a:pt x="41690" y="8114"/>
                  <a:pt x="41693" y="8114"/>
                  <a:pt x="41696" y="8112"/>
                </a:cubicBezTo>
                <a:cubicBezTo>
                  <a:pt x="41719" y="8089"/>
                  <a:pt x="41806" y="8012"/>
                  <a:pt x="41838" y="8012"/>
                </a:cubicBezTo>
                <a:cubicBezTo>
                  <a:pt x="41840" y="8012"/>
                  <a:pt x="41842" y="8013"/>
                  <a:pt x="41844" y="8013"/>
                </a:cubicBezTo>
                <a:cubicBezTo>
                  <a:pt x="41868" y="8026"/>
                  <a:pt x="41893" y="8038"/>
                  <a:pt x="41868" y="8100"/>
                </a:cubicBezTo>
                <a:cubicBezTo>
                  <a:pt x="41831" y="8149"/>
                  <a:pt x="41770" y="8211"/>
                  <a:pt x="41770" y="8285"/>
                </a:cubicBezTo>
                <a:cubicBezTo>
                  <a:pt x="41770" y="8346"/>
                  <a:pt x="41745" y="8358"/>
                  <a:pt x="41794" y="8358"/>
                </a:cubicBezTo>
                <a:cubicBezTo>
                  <a:pt x="41802" y="8360"/>
                  <a:pt x="41811" y="8361"/>
                  <a:pt x="41820" y="8361"/>
                </a:cubicBezTo>
                <a:cubicBezTo>
                  <a:pt x="41844" y="8361"/>
                  <a:pt x="41869" y="8357"/>
                  <a:pt x="41887" y="8357"/>
                </a:cubicBezTo>
                <a:cubicBezTo>
                  <a:pt x="41906" y="8357"/>
                  <a:pt x="41916" y="8362"/>
                  <a:pt x="41905" y="8383"/>
                </a:cubicBezTo>
                <a:cubicBezTo>
                  <a:pt x="41882" y="8418"/>
                  <a:pt x="41804" y="8507"/>
                  <a:pt x="41836" y="8507"/>
                </a:cubicBezTo>
                <a:cubicBezTo>
                  <a:pt x="41838" y="8507"/>
                  <a:pt x="41841" y="8507"/>
                  <a:pt x="41844" y="8506"/>
                </a:cubicBezTo>
                <a:cubicBezTo>
                  <a:pt x="41905" y="8494"/>
                  <a:pt x="41979" y="8457"/>
                  <a:pt x="42016" y="8408"/>
                </a:cubicBezTo>
                <a:cubicBezTo>
                  <a:pt x="42127" y="8309"/>
                  <a:pt x="42287" y="8124"/>
                  <a:pt x="42361" y="8112"/>
                </a:cubicBezTo>
                <a:cubicBezTo>
                  <a:pt x="42370" y="8111"/>
                  <a:pt x="42378" y="8110"/>
                  <a:pt x="42386" y="8110"/>
                </a:cubicBezTo>
                <a:cubicBezTo>
                  <a:pt x="42429" y="8110"/>
                  <a:pt x="42465" y="8126"/>
                  <a:pt x="42488" y="8126"/>
                </a:cubicBezTo>
                <a:cubicBezTo>
                  <a:pt x="42498" y="8126"/>
                  <a:pt x="42506" y="8122"/>
                  <a:pt x="42509" y="8112"/>
                </a:cubicBezTo>
                <a:cubicBezTo>
                  <a:pt x="42521" y="8075"/>
                  <a:pt x="42497" y="8013"/>
                  <a:pt x="42509" y="7976"/>
                </a:cubicBezTo>
                <a:cubicBezTo>
                  <a:pt x="42534" y="7940"/>
                  <a:pt x="42509" y="7890"/>
                  <a:pt x="42558" y="7829"/>
                </a:cubicBezTo>
                <a:cubicBezTo>
                  <a:pt x="42608" y="7755"/>
                  <a:pt x="42558" y="7767"/>
                  <a:pt x="42657" y="7730"/>
                </a:cubicBezTo>
                <a:cubicBezTo>
                  <a:pt x="42749" y="7689"/>
                  <a:pt x="42798" y="7665"/>
                  <a:pt x="42834" y="7665"/>
                </a:cubicBezTo>
                <a:cubicBezTo>
                  <a:pt x="42841" y="7665"/>
                  <a:pt x="42848" y="7666"/>
                  <a:pt x="42854" y="7668"/>
                </a:cubicBezTo>
                <a:cubicBezTo>
                  <a:pt x="42903" y="7693"/>
                  <a:pt x="42940" y="7730"/>
                  <a:pt x="43014" y="7742"/>
                </a:cubicBezTo>
                <a:cubicBezTo>
                  <a:pt x="43088" y="7742"/>
                  <a:pt x="43051" y="7742"/>
                  <a:pt x="42928" y="7767"/>
                </a:cubicBezTo>
                <a:cubicBezTo>
                  <a:pt x="42805" y="7804"/>
                  <a:pt x="42780" y="7841"/>
                  <a:pt x="42780" y="7915"/>
                </a:cubicBezTo>
                <a:cubicBezTo>
                  <a:pt x="42780" y="8001"/>
                  <a:pt x="42780" y="8112"/>
                  <a:pt x="42756" y="8112"/>
                </a:cubicBezTo>
                <a:cubicBezTo>
                  <a:pt x="42731" y="8124"/>
                  <a:pt x="42706" y="8137"/>
                  <a:pt x="42719" y="8186"/>
                </a:cubicBezTo>
                <a:cubicBezTo>
                  <a:pt x="42731" y="8248"/>
                  <a:pt x="42780" y="8198"/>
                  <a:pt x="42731" y="8272"/>
                </a:cubicBezTo>
                <a:cubicBezTo>
                  <a:pt x="42694" y="8334"/>
                  <a:pt x="42620" y="8371"/>
                  <a:pt x="42645" y="8395"/>
                </a:cubicBezTo>
                <a:cubicBezTo>
                  <a:pt x="42657" y="8408"/>
                  <a:pt x="42706" y="8420"/>
                  <a:pt x="42558" y="8469"/>
                </a:cubicBezTo>
                <a:cubicBezTo>
                  <a:pt x="42460" y="8506"/>
                  <a:pt x="42361" y="8568"/>
                  <a:pt x="42287" y="8654"/>
                </a:cubicBezTo>
                <a:cubicBezTo>
                  <a:pt x="42250" y="8679"/>
                  <a:pt x="42250" y="8691"/>
                  <a:pt x="42189" y="8753"/>
                </a:cubicBezTo>
                <a:cubicBezTo>
                  <a:pt x="42127" y="8814"/>
                  <a:pt x="42078" y="8888"/>
                  <a:pt x="42016" y="8950"/>
                </a:cubicBezTo>
                <a:cubicBezTo>
                  <a:pt x="42001" y="8965"/>
                  <a:pt x="41990" y="8969"/>
                  <a:pt x="41981" y="8969"/>
                </a:cubicBezTo>
                <a:cubicBezTo>
                  <a:pt x="41974" y="8969"/>
                  <a:pt x="41968" y="8967"/>
                  <a:pt x="41961" y="8967"/>
                </a:cubicBezTo>
                <a:cubicBezTo>
                  <a:pt x="41948" y="8967"/>
                  <a:pt x="41933" y="8973"/>
                  <a:pt x="41905" y="9011"/>
                </a:cubicBezTo>
                <a:cubicBezTo>
                  <a:pt x="41831" y="9110"/>
                  <a:pt x="41807" y="9098"/>
                  <a:pt x="41757" y="9172"/>
                </a:cubicBezTo>
                <a:cubicBezTo>
                  <a:pt x="41696" y="9283"/>
                  <a:pt x="41622" y="9393"/>
                  <a:pt x="41523" y="9480"/>
                </a:cubicBezTo>
                <a:cubicBezTo>
                  <a:pt x="41400" y="9591"/>
                  <a:pt x="41351" y="9640"/>
                  <a:pt x="41265" y="9652"/>
                </a:cubicBezTo>
                <a:cubicBezTo>
                  <a:pt x="41188" y="9663"/>
                  <a:pt x="41170" y="9703"/>
                  <a:pt x="41132" y="9703"/>
                </a:cubicBezTo>
                <a:cubicBezTo>
                  <a:pt x="41127" y="9703"/>
                  <a:pt x="41122" y="9703"/>
                  <a:pt x="41117" y="9701"/>
                </a:cubicBezTo>
                <a:cubicBezTo>
                  <a:pt x="41092" y="9695"/>
                  <a:pt x="41074" y="9689"/>
                  <a:pt x="41060" y="9689"/>
                </a:cubicBezTo>
                <a:cubicBezTo>
                  <a:pt x="41046" y="9689"/>
                  <a:pt x="41037" y="9695"/>
                  <a:pt x="41031" y="9714"/>
                </a:cubicBezTo>
                <a:cubicBezTo>
                  <a:pt x="41031" y="9751"/>
                  <a:pt x="41055" y="9923"/>
                  <a:pt x="40994" y="9985"/>
                </a:cubicBezTo>
                <a:cubicBezTo>
                  <a:pt x="40920" y="10046"/>
                  <a:pt x="40846" y="10133"/>
                  <a:pt x="40784" y="10219"/>
                </a:cubicBezTo>
                <a:cubicBezTo>
                  <a:pt x="40722" y="10416"/>
                  <a:pt x="40710" y="10613"/>
                  <a:pt x="40747" y="10798"/>
                </a:cubicBezTo>
                <a:cubicBezTo>
                  <a:pt x="40796" y="10995"/>
                  <a:pt x="40821" y="11451"/>
                  <a:pt x="40833" y="11574"/>
                </a:cubicBezTo>
                <a:cubicBezTo>
                  <a:pt x="40858" y="11698"/>
                  <a:pt x="40932" y="11771"/>
                  <a:pt x="40944" y="11845"/>
                </a:cubicBezTo>
                <a:cubicBezTo>
                  <a:pt x="40944" y="11919"/>
                  <a:pt x="40969" y="12104"/>
                  <a:pt x="40969" y="12153"/>
                </a:cubicBezTo>
                <a:cubicBezTo>
                  <a:pt x="40969" y="12203"/>
                  <a:pt x="40994" y="12141"/>
                  <a:pt x="40994" y="12227"/>
                </a:cubicBezTo>
                <a:cubicBezTo>
                  <a:pt x="41004" y="12287"/>
                  <a:pt x="40981" y="12364"/>
                  <a:pt x="40992" y="12364"/>
                </a:cubicBezTo>
                <a:cubicBezTo>
                  <a:pt x="40995" y="12364"/>
                  <a:pt x="40999" y="12360"/>
                  <a:pt x="41006" y="12351"/>
                </a:cubicBezTo>
                <a:cubicBezTo>
                  <a:pt x="41055" y="12301"/>
                  <a:pt x="41215" y="12129"/>
                  <a:pt x="41302" y="12043"/>
                </a:cubicBezTo>
                <a:cubicBezTo>
                  <a:pt x="41363" y="11956"/>
                  <a:pt x="41400" y="11870"/>
                  <a:pt x="41412" y="11759"/>
                </a:cubicBezTo>
                <a:cubicBezTo>
                  <a:pt x="41462" y="11661"/>
                  <a:pt x="41412" y="11636"/>
                  <a:pt x="41523" y="11587"/>
                </a:cubicBezTo>
                <a:cubicBezTo>
                  <a:pt x="41606" y="11545"/>
                  <a:pt x="41663" y="11495"/>
                  <a:pt x="41709" y="11495"/>
                </a:cubicBezTo>
                <a:cubicBezTo>
                  <a:pt x="41717" y="11495"/>
                  <a:pt x="41725" y="11497"/>
                  <a:pt x="41733" y="11500"/>
                </a:cubicBezTo>
                <a:cubicBezTo>
                  <a:pt x="41754" y="11515"/>
                  <a:pt x="41771" y="11529"/>
                  <a:pt x="41782" y="11529"/>
                </a:cubicBezTo>
                <a:cubicBezTo>
                  <a:pt x="41790" y="11529"/>
                  <a:pt x="41794" y="11521"/>
                  <a:pt x="41794" y="11500"/>
                </a:cubicBezTo>
                <a:cubicBezTo>
                  <a:pt x="41794" y="11439"/>
                  <a:pt x="41696" y="11316"/>
                  <a:pt x="41770" y="11180"/>
                </a:cubicBezTo>
                <a:cubicBezTo>
                  <a:pt x="41844" y="11032"/>
                  <a:pt x="41905" y="10983"/>
                  <a:pt x="42004" y="10983"/>
                </a:cubicBezTo>
                <a:cubicBezTo>
                  <a:pt x="42047" y="10983"/>
                  <a:pt x="42090" y="10989"/>
                  <a:pt x="42130" y="10989"/>
                </a:cubicBezTo>
                <a:cubicBezTo>
                  <a:pt x="42170" y="10989"/>
                  <a:pt x="42207" y="10983"/>
                  <a:pt x="42238" y="10958"/>
                </a:cubicBezTo>
                <a:cubicBezTo>
                  <a:pt x="42300" y="10909"/>
                  <a:pt x="42361" y="10946"/>
                  <a:pt x="42312" y="10860"/>
                </a:cubicBezTo>
                <a:cubicBezTo>
                  <a:pt x="42250" y="10786"/>
                  <a:pt x="42201" y="10736"/>
                  <a:pt x="42201" y="10650"/>
                </a:cubicBezTo>
                <a:cubicBezTo>
                  <a:pt x="42213" y="10552"/>
                  <a:pt x="42263" y="10465"/>
                  <a:pt x="42324" y="10404"/>
                </a:cubicBezTo>
                <a:cubicBezTo>
                  <a:pt x="42360" y="10368"/>
                  <a:pt x="42377" y="10345"/>
                  <a:pt x="42397" y="10345"/>
                </a:cubicBezTo>
                <a:cubicBezTo>
                  <a:pt x="42405" y="10345"/>
                  <a:pt x="42413" y="10348"/>
                  <a:pt x="42423" y="10355"/>
                </a:cubicBezTo>
                <a:cubicBezTo>
                  <a:pt x="42449" y="10381"/>
                  <a:pt x="42483" y="10401"/>
                  <a:pt x="42508" y="10401"/>
                </a:cubicBezTo>
                <a:cubicBezTo>
                  <a:pt x="42518" y="10401"/>
                  <a:pt x="42527" y="10398"/>
                  <a:pt x="42534" y="10391"/>
                </a:cubicBezTo>
                <a:cubicBezTo>
                  <a:pt x="42571" y="10355"/>
                  <a:pt x="42595" y="10293"/>
                  <a:pt x="42571" y="10231"/>
                </a:cubicBezTo>
                <a:cubicBezTo>
                  <a:pt x="42571" y="10157"/>
                  <a:pt x="42509" y="10157"/>
                  <a:pt x="42472" y="10096"/>
                </a:cubicBezTo>
                <a:cubicBezTo>
                  <a:pt x="42435" y="10034"/>
                  <a:pt x="42423" y="9886"/>
                  <a:pt x="42472" y="9849"/>
                </a:cubicBezTo>
                <a:cubicBezTo>
                  <a:pt x="42521" y="9812"/>
                  <a:pt x="42583" y="9775"/>
                  <a:pt x="42558" y="9738"/>
                </a:cubicBezTo>
                <a:cubicBezTo>
                  <a:pt x="42535" y="9704"/>
                  <a:pt x="42469" y="9626"/>
                  <a:pt x="42441" y="9626"/>
                </a:cubicBezTo>
                <a:cubicBezTo>
                  <a:pt x="42439" y="9626"/>
                  <a:pt x="42437" y="9627"/>
                  <a:pt x="42435" y="9628"/>
                </a:cubicBezTo>
                <a:cubicBezTo>
                  <a:pt x="42401" y="9628"/>
                  <a:pt x="42409" y="9703"/>
                  <a:pt x="42370" y="9703"/>
                </a:cubicBezTo>
                <a:cubicBezTo>
                  <a:pt x="42368" y="9703"/>
                  <a:pt x="42365" y="9702"/>
                  <a:pt x="42361" y="9701"/>
                </a:cubicBezTo>
                <a:cubicBezTo>
                  <a:pt x="42312" y="9701"/>
                  <a:pt x="42263" y="9665"/>
                  <a:pt x="42263" y="9615"/>
                </a:cubicBezTo>
                <a:cubicBezTo>
                  <a:pt x="42275" y="9504"/>
                  <a:pt x="42324" y="9406"/>
                  <a:pt x="42398" y="9332"/>
                </a:cubicBezTo>
                <a:cubicBezTo>
                  <a:pt x="42460" y="9258"/>
                  <a:pt x="42497" y="9258"/>
                  <a:pt x="42521" y="9159"/>
                </a:cubicBezTo>
                <a:cubicBezTo>
                  <a:pt x="42546" y="9061"/>
                  <a:pt x="42571" y="8975"/>
                  <a:pt x="42620" y="8888"/>
                </a:cubicBezTo>
                <a:cubicBezTo>
                  <a:pt x="42650" y="8848"/>
                  <a:pt x="42698" y="8765"/>
                  <a:pt x="42727" y="8765"/>
                </a:cubicBezTo>
                <a:cubicBezTo>
                  <a:pt x="42733" y="8765"/>
                  <a:pt x="42739" y="8769"/>
                  <a:pt x="42743" y="8777"/>
                </a:cubicBezTo>
                <a:cubicBezTo>
                  <a:pt x="42751" y="8816"/>
                  <a:pt x="42763" y="8835"/>
                  <a:pt x="42781" y="8835"/>
                </a:cubicBezTo>
                <a:cubicBezTo>
                  <a:pt x="42791" y="8835"/>
                  <a:pt x="42803" y="8828"/>
                  <a:pt x="42817" y="8814"/>
                </a:cubicBezTo>
                <a:cubicBezTo>
                  <a:pt x="42846" y="8795"/>
                  <a:pt x="42852" y="8754"/>
                  <a:pt x="42877" y="8754"/>
                </a:cubicBezTo>
                <a:cubicBezTo>
                  <a:pt x="42884" y="8754"/>
                  <a:pt x="42892" y="8757"/>
                  <a:pt x="42903" y="8765"/>
                </a:cubicBezTo>
                <a:cubicBezTo>
                  <a:pt x="42941" y="8802"/>
                  <a:pt x="42950" y="8840"/>
                  <a:pt x="42968" y="8840"/>
                </a:cubicBezTo>
                <a:cubicBezTo>
                  <a:pt x="42974" y="8840"/>
                  <a:pt x="42981" y="8836"/>
                  <a:pt x="42990" y="8827"/>
                </a:cubicBezTo>
                <a:cubicBezTo>
                  <a:pt x="43051" y="8777"/>
                  <a:pt x="43101" y="8716"/>
                  <a:pt x="43162" y="8666"/>
                </a:cubicBezTo>
                <a:cubicBezTo>
                  <a:pt x="43201" y="8640"/>
                  <a:pt x="43244" y="8625"/>
                  <a:pt x="43271" y="8625"/>
                </a:cubicBezTo>
                <a:cubicBezTo>
                  <a:pt x="43296" y="8625"/>
                  <a:pt x="43309" y="8637"/>
                  <a:pt x="43298" y="8666"/>
                </a:cubicBezTo>
                <a:cubicBezTo>
                  <a:pt x="43275" y="8711"/>
                  <a:pt x="43243" y="8868"/>
                  <a:pt x="43274" y="8868"/>
                </a:cubicBezTo>
                <a:cubicBezTo>
                  <a:pt x="43277" y="8868"/>
                  <a:pt x="43281" y="8867"/>
                  <a:pt x="43285" y="8864"/>
                </a:cubicBezTo>
                <a:cubicBezTo>
                  <a:pt x="43359" y="8790"/>
                  <a:pt x="43446" y="8716"/>
                  <a:pt x="43532" y="8654"/>
                </a:cubicBezTo>
                <a:cubicBezTo>
                  <a:pt x="43606" y="8617"/>
                  <a:pt x="43680" y="8580"/>
                  <a:pt x="43766" y="8568"/>
                </a:cubicBezTo>
                <a:cubicBezTo>
                  <a:pt x="43802" y="8563"/>
                  <a:pt x="43838" y="8561"/>
                  <a:pt x="43873" y="8561"/>
                </a:cubicBezTo>
                <a:cubicBezTo>
                  <a:pt x="43935" y="8561"/>
                  <a:pt x="43995" y="8569"/>
                  <a:pt x="44049" y="8593"/>
                </a:cubicBezTo>
                <a:cubicBezTo>
                  <a:pt x="44086" y="8617"/>
                  <a:pt x="44197" y="8790"/>
                  <a:pt x="44246" y="8802"/>
                </a:cubicBezTo>
                <a:cubicBezTo>
                  <a:pt x="44250" y="8803"/>
                  <a:pt x="44252" y="8804"/>
                  <a:pt x="44255" y="8804"/>
                </a:cubicBezTo>
                <a:cubicBezTo>
                  <a:pt x="44282" y="8804"/>
                  <a:pt x="44274" y="8747"/>
                  <a:pt x="44308" y="8691"/>
                </a:cubicBezTo>
                <a:cubicBezTo>
                  <a:pt x="44357" y="8642"/>
                  <a:pt x="44530" y="8543"/>
                  <a:pt x="44616" y="8432"/>
                </a:cubicBezTo>
                <a:cubicBezTo>
                  <a:pt x="44715" y="8346"/>
                  <a:pt x="44825" y="8272"/>
                  <a:pt x="44949" y="8211"/>
                </a:cubicBezTo>
                <a:cubicBezTo>
                  <a:pt x="45035" y="8149"/>
                  <a:pt x="45491" y="7927"/>
                  <a:pt x="45639" y="7853"/>
                </a:cubicBezTo>
                <a:cubicBezTo>
                  <a:pt x="45774" y="7779"/>
                  <a:pt x="45897" y="7718"/>
                  <a:pt x="45873" y="7668"/>
                </a:cubicBezTo>
                <a:cubicBezTo>
                  <a:pt x="45866" y="7641"/>
                  <a:pt x="45874" y="7633"/>
                  <a:pt x="45887" y="7633"/>
                </a:cubicBezTo>
                <a:cubicBezTo>
                  <a:pt x="45898" y="7633"/>
                  <a:pt x="45911" y="7638"/>
                  <a:pt x="45922" y="7644"/>
                </a:cubicBezTo>
                <a:cubicBezTo>
                  <a:pt x="45959" y="7656"/>
                  <a:pt x="45959" y="7718"/>
                  <a:pt x="46021" y="7718"/>
                </a:cubicBezTo>
                <a:cubicBezTo>
                  <a:pt x="46107" y="7718"/>
                  <a:pt x="46193" y="7742"/>
                  <a:pt x="46267" y="7792"/>
                </a:cubicBezTo>
                <a:cubicBezTo>
                  <a:pt x="46307" y="7816"/>
                  <a:pt x="46337" y="7835"/>
                  <a:pt x="46356" y="7835"/>
                </a:cubicBezTo>
                <a:cubicBezTo>
                  <a:pt x="46366" y="7835"/>
                  <a:pt x="46374" y="7829"/>
                  <a:pt x="46378" y="7816"/>
                </a:cubicBezTo>
                <a:cubicBezTo>
                  <a:pt x="46403" y="7792"/>
                  <a:pt x="46501" y="7668"/>
                  <a:pt x="46477" y="7619"/>
                </a:cubicBezTo>
                <a:cubicBezTo>
                  <a:pt x="46452" y="7582"/>
                  <a:pt x="46452" y="7533"/>
                  <a:pt x="46427" y="7484"/>
                </a:cubicBezTo>
                <a:cubicBezTo>
                  <a:pt x="46390" y="7422"/>
                  <a:pt x="46341" y="7373"/>
                  <a:pt x="46279" y="7336"/>
                </a:cubicBezTo>
                <a:cubicBezTo>
                  <a:pt x="46218" y="7299"/>
                  <a:pt x="46279" y="7274"/>
                  <a:pt x="46279" y="7237"/>
                </a:cubicBezTo>
                <a:cubicBezTo>
                  <a:pt x="46279" y="7151"/>
                  <a:pt x="46255" y="7077"/>
                  <a:pt x="46218" y="7003"/>
                </a:cubicBezTo>
                <a:cubicBezTo>
                  <a:pt x="46206" y="6992"/>
                  <a:pt x="46198" y="6987"/>
                  <a:pt x="46192" y="6987"/>
                </a:cubicBezTo>
                <a:cubicBezTo>
                  <a:pt x="46175" y="6987"/>
                  <a:pt x="46169" y="7013"/>
                  <a:pt x="46147" y="7013"/>
                </a:cubicBezTo>
                <a:cubicBezTo>
                  <a:pt x="46140" y="7013"/>
                  <a:pt x="46131" y="7010"/>
                  <a:pt x="46119" y="7003"/>
                </a:cubicBezTo>
                <a:cubicBezTo>
                  <a:pt x="46058" y="6966"/>
                  <a:pt x="45984" y="6905"/>
                  <a:pt x="45984" y="6855"/>
                </a:cubicBezTo>
                <a:cubicBezTo>
                  <a:pt x="45971" y="6794"/>
                  <a:pt x="45996" y="6757"/>
                  <a:pt x="45947" y="6757"/>
                </a:cubicBezTo>
                <a:cubicBezTo>
                  <a:pt x="45910" y="6757"/>
                  <a:pt x="45910" y="6769"/>
                  <a:pt x="45860" y="6794"/>
                </a:cubicBezTo>
                <a:cubicBezTo>
                  <a:pt x="45832" y="6801"/>
                  <a:pt x="45804" y="6808"/>
                  <a:pt x="45777" y="6808"/>
                </a:cubicBezTo>
                <a:cubicBezTo>
                  <a:pt x="45758" y="6808"/>
                  <a:pt x="45741" y="6804"/>
                  <a:pt x="45725" y="6794"/>
                </a:cubicBezTo>
                <a:cubicBezTo>
                  <a:pt x="45700" y="6757"/>
                  <a:pt x="45626" y="6707"/>
                  <a:pt x="45688" y="6707"/>
                </a:cubicBezTo>
                <a:cubicBezTo>
                  <a:pt x="45729" y="6707"/>
                  <a:pt x="45803" y="6718"/>
                  <a:pt x="45833" y="6718"/>
                </a:cubicBezTo>
                <a:cubicBezTo>
                  <a:pt x="45848" y="6718"/>
                  <a:pt x="45852" y="6716"/>
                  <a:pt x="45836" y="6707"/>
                </a:cubicBezTo>
                <a:cubicBezTo>
                  <a:pt x="45787" y="6683"/>
                  <a:pt x="45676" y="6670"/>
                  <a:pt x="45737" y="6646"/>
                </a:cubicBezTo>
                <a:cubicBezTo>
                  <a:pt x="45774" y="6633"/>
                  <a:pt x="45811" y="6627"/>
                  <a:pt x="45847" y="6627"/>
                </a:cubicBezTo>
                <a:cubicBezTo>
                  <a:pt x="45882" y="6627"/>
                  <a:pt x="45916" y="6633"/>
                  <a:pt x="45947" y="6646"/>
                </a:cubicBezTo>
                <a:cubicBezTo>
                  <a:pt x="46021" y="6683"/>
                  <a:pt x="46033" y="6744"/>
                  <a:pt x="46107" y="6757"/>
                </a:cubicBezTo>
                <a:cubicBezTo>
                  <a:pt x="46144" y="6775"/>
                  <a:pt x="46181" y="6784"/>
                  <a:pt x="46218" y="6784"/>
                </a:cubicBezTo>
                <a:cubicBezTo>
                  <a:pt x="46255" y="6784"/>
                  <a:pt x="46292" y="6775"/>
                  <a:pt x="46329" y="6757"/>
                </a:cubicBezTo>
                <a:cubicBezTo>
                  <a:pt x="46452" y="6695"/>
                  <a:pt x="46698" y="6633"/>
                  <a:pt x="46661" y="6597"/>
                </a:cubicBezTo>
                <a:cubicBezTo>
                  <a:pt x="46624" y="6560"/>
                  <a:pt x="46550" y="6547"/>
                  <a:pt x="46612" y="6510"/>
                </a:cubicBezTo>
                <a:cubicBezTo>
                  <a:pt x="46674" y="6473"/>
                  <a:pt x="46772" y="6449"/>
                  <a:pt x="46772" y="6412"/>
                </a:cubicBezTo>
                <a:cubicBezTo>
                  <a:pt x="46772" y="6362"/>
                  <a:pt x="46661" y="6276"/>
                  <a:pt x="46661" y="6227"/>
                </a:cubicBezTo>
                <a:cubicBezTo>
                  <a:pt x="46661" y="6178"/>
                  <a:pt x="46785" y="6116"/>
                  <a:pt x="46785" y="6079"/>
                </a:cubicBezTo>
                <a:cubicBezTo>
                  <a:pt x="46788" y="6066"/>
                  <a:pt x="46791" y="6062"/>
                  <a:pt x="46795" y="6062"/>
                </a:cubicBezTo>
                <a:cubicBezTo>
                  <a:pt x="46805" y="6062"/>
                  <a:pt x="46821" y="6093"/>
                  <a:pt x="46857" y="6093"/>
                </a:cubicBezTo>
                <a:cubicBezTo>
                  <a:pt x="46861" y="6093"/>
                  <a:pt x="46866" y="6092"/>
                  <a:pt x="46871" y="6091"/>
                </a:cubicBezTo>
                <a:cubicBezTo>
                  <a:pt x="46895" y="6085"/>
                  <a:pt x="46942" y="6079"/>
                  <a:pt x="46974" y="6079"/>
                </a:cubicBezTo>
                <a:cubicBezTo>
                  <a:pt x="47006" y="6079"/>
                  <a:pt x="47025" y="6085"/>
                  <a:pt x="46994" y="6104"/>
                </a:cubicBezTo>
                <a:cubicBezTo>
                  <a:pt x="46920" y="6141"/>
                  <a:pt x="46846" y="6190"/>
                  <a:pt x="46895" y="6239"/>
                </a:cubicBezTo>
                <a:cubicBezTo>
                  <a:pt x="46932" y="6276"/>
                  <a:pt x="46969" y="6325"/>
                  <a:pt x="46969" y="6362"/>
                </a:cubicBezTo>
                <a:cubicBezTo>
                  <a:pt x="46969" y="6405"/>
                  <a:pt x="46942" y="6439"/>
                  <a:pt x="46991" y="6439"/>
                </a:cubicBezTo>
                <a:cubicBezTo>
                  <a:pt x="46998" y="6439"/>
                  <a:pt x="47007" y="6438"/>
                  <a:pt x="47019" y="6436"/>
                </a:cubicBezTo>
                <a:cubicBezTo>
                  <a:pt x="47105" y="6412"/>
                  <a:pt x="47204" y="6387"/>
                  <a:pt x="47302" y="6387"/>
                </a:cubicBezTo>
                <a:cubicBezTo>
                  <a:pt x="47314" y="6381"/>
                  <a:pt x="47324" y="6378"/>
                  <a:pt x="47333" y="6378"/>
                </a:cubicBezTo>
                <a:cubicBezTo>
                  <a:pt x="47342" y="6378"/>
                  <a:pt x="47351" y="6381"/>
                  <a:pt x="47364" y="6387"/>
                </a:cubicBezTo>
                <a:lnTo>
                  <a:pt x="47364" y="5204"/>
                </a:lnTo>
                <a:cubicBezTo>
                  <a:pt x="47314" y="5180"/>
                  <a:pt x="47265" y="5155"/>
                  <a:pt x="47228" y="5118"/>
                </a:cubicBezTo>
                <a:cubicBezTo>
                  <a:pt x="47179" y="5069"/>
                  <a:pt x="47117" y="5032"/>
                  <a:pt x="47043" y="5019"/>
                </a:cubicBezTo>
                <a:cubicBezTo>
                  <a:pt x="46982" y="5007"/>
                  <a:pt x="46982" y="4995"/>
                  <a:pt x="46920" y="4933"/>
                </a:cubicBezTo>
                <a:cubicBezTo>
                  <a:pt x="46809" y="4872"/>
                  <a:pt x="46698" y="4822"/>
                  <a:pt x="46587" y="4785"/>
                </a:cubicBezTo>
                <a:cubicBezTo>
                  <a:pt x="46538" y="4748"/>
                  <a:pt x="46501" y="4674"/>
                  <a:pt x="46403" y="4625"/>
                </a:cubicBezTo>
                <a:cubicBezTo>
                  <a:pt x="46292" y="4563"/>
                  <a:pt x="45934" y="4465"/>
                  <a:pt x="45860" y="4428"/>
                </a:cubicBezTo>
                <a:cubicBezTo>
                  <a:pt x="45774" y="4403"/>
                  <a:pt x="45774" y="4354"/>
                  <a:pt x="45688" y="4354"/>
                </a:cubicBezTo>
                <a:cubicBezTo>
                  <a:pt x="45602" y="4354"/>
                  <a:pt x="45170" y="4329"/>
                  <a:pt x="45121" y="4317"/>
                </a:cubicBezTo>
                <a:cubicBezTo>
                  <a:pt x="45078" y="4300"/>
                  <a:pt x="45071" y="4282"/>
                  <a:pt x="45062" y="4282"/>
                </a:cubicBezTo>
                <a:cubicBezTo>
                  <a:pt x="45059" y="4282"/>
                  <a:pt x="45054" y="4285"/>
                  <a:pt x="45047" y="4292"/>
                </a:cubicBezTo>
                <a:cubicBezTo>
                  <a:pt x="45010" y="4317"/>
                  <a:pt x="45047" y="4354"/>
                  <a:pt x="44998" y="4354"/>
                </a:cubicBezTo>
                <a:cubicBezTo>
                  <a:pt x="44949" y="4342"/>
                  <a:pt x="44628" y="4243"/>
                  <a:pt x="44517" y="4231"/>
                </a:cubicBezTo>
                <a:cubicBezTo>
                  <a:pt x="44490" y="4224"/>
                  <a:pt x="44465" y="4221"/>
                  <a:pt x="44444" y="4221"/>
                </a:cubicBezTo>
                <a:cubicBezTo>
                  <a:pt x="44388" y="4221"/>
                  <a:pt x="44354" y="4241"/>
                  <a:pt x="44345" y="4268"/>
                </a:cubicBezTo>
                <a:cubicBezTo>
                  <a:pt x="44333" y="4317"/>
                  <a:pt x="44308" y="4366"/>
                  <a:pt x="44271" y="4403"/>
                </a:cubicBezTo>
                <a:cubicBezTo>
                  <a:pt x="44259" y="4416"/>
                  <a:pt x="44271" y="4453"/>
                  <a:pt x="44308" y="4453"/>
                </a:cubicBezTo>
                <a:cubicBezTo>
                  <a:pt x="44370" y="4502"/>
                  <a:pt x="44431" y="4563"/>
                  <a:pt x="44456" y="4637"/>
                </a:cubicBezTo>
                <a:cubicBezTo>
                  <a:pt x="44480" y="4687"/>
                  <a:pt x="44493" y="4711"/>
                  <a:pt x="44431" y="4761"/>
                </a:cubicBezTo>
                <a:cubicBezTo>
                  <a:pt x="44370" y="4810"/>
                  <a:pt x="44357" y="4847"/>
                  <a:pt x="44283" y="4847"/>
                </a:cubicBezTo>
                <a:cubicBezTo>
                  <a:pt x="44259" y="4847"/>
                  <a:pt x="44230" y="4851"/>
                  <a:pt x="44202" y="4851"/>
                </a:cubicBezTo>
                <a:cubicBezTo>
                  <a:pt x="44159" y="4851"/>
                  <a:pt x="44116" y="4842"/>
                  <a:pt x="44086" y="4798"/>
                </a:cubicBezTo>
                <a:cubicBezTo>
                  <a:pt x="44037" y="4736"/>
                  <a:pt x="44099" y="4736"/>
                  <a:pt x="43988" y="4699"/>
                </a:cubicBezTo>
                <a:cubicBezTo>
                  <a:pt x="43877" y="4650"/>
                  <a:pt x="43803" y="4662"/>
                  <a:pt x="43803" y="4600"/>
                </a:cubicBezTo>
                <a:cubicBezTo>
                  <a:pt x="43803" y="4539"/>
                  <a:pt x="43815" y="4514"/>
                  <a:pt x="43791" y="4490"/>
                </a:cubicBezTo>
                <a:cubicBezTo>
                  <a:pt x="43766" y="4453"/>
                  <a:pt x="43754" y="4453"/>
                  <a:pt x="43717" y="4440"/>
                </a:cubicBezTo>
                <a:cubicBezTo>
                  <a:pt x="43688" y="4421"/>
                  <a:pt x="43674" y="4395"/>
                  <a:pt x="43653" y="4395"/>
                </a:cubicBezTo>
                <a:cubicBezTo>
                  <a:pt x="43646" y="4395"/>
                  <a:pt x="43639" y="4398"/>
                  <a:pt x="43630" y="4403"/>
                </a:cubicBezTo>
                <a:cubicBezTo>
                  <a:pt x="43593" y="4453"/>
                  <a:pt x="43544" y="4477"/>
                  <a:pt x="43495" y="4490"/>
                </a:cubicBezTo>
                <a:cubicBezTo>
                  <a:pt x="43454" y="4494"/>
                  <a:pt x="43414" y="4497"/>
                  <a:pt x="43373" y="4497"/>
                </a:cubicBezTo>
                <a:cubicBezTo>
                  <a:pt x="43303" y="4497"/>
                  <a:pt x="43232" y="4488"/>
                  <a:pt x="43162" y="4465"/>
                </a:cubicBezTo>
                <a:cubicBezTo>
                  <a:pt x="43064" y="4440"/>
                  <a:pt x="42854" y="4440"/>
                  <a:pt x="42731" y="4416"/>
                </a:cubicBezTo>
                <a:cubicBezTo>
                  <a:pt x="42652" y="4398"/>
                  <a:pt x="42629" y="4381"/>
                  <a:pt x="42579" y="4381"/>
                </a:cubicBezTo>
                <a:cubicBezTo>
                  <a:pt x="42558" y="4381"/>
                  <a:pt x="42533" y="4384"/>
                  <a:pt x="42497" y="4391"/>
                </a:cubicBezTo>
                <a:cubicBezTo>
                  <a:pt x="42456" y="4399"/>
                  <a:pt x="42419" y="4401"/>
                  <a:pt x="42386" y="4401"/>
                </a:cubicBezTo>
                <a:cubicBezTo>
                  <a:pt x="42370" y="4401"/>
                  <a:pt x="42355" y="4400"/>
                  <a:pt x="42341" y="4400"/>
                </a:cubicBezTo>
                <a:cubicBezTo>
                  <a:pt x="42300" y="4400"/>
                  <a:pt x="42269" y="4403"/>
                  <a:pt x="42250" y="4428"/>
                </a:cubicBezTo>
                <a:cubicBezTo>
                  <a:pt x="42213" y="4477"/>
                  <a:pt x="42164" y="4453"/>
                  <a:pt x="42164" y="4588"/>
                </a:cubicBezTo>
                <a:cubicBezTo>
                  <a:pt x="42164" y="4692"/>
                  <a:pt x="42182" y="4769"/>
                  <a:pt x="42172" y="4769"/>
                </a:cubicBezTo>
                <a:cubicBezTo>
                  <a:pt x="42171" y="4769"/>
                  <a:pt x="42168" y="4766"/>
                  <a:pt x="42164" y="4761"/>
                </a:cubicBezTo>
                <a:cubicBezTo>
                  <a:pt x="42127" y="4687"/>
                  <a:pt x="42090" y="4613"/>
                  <a:pt x="42078" y="4527"/>
                </a:cubicBezTo>
                <a:cubicBezTo>
                  <a:pt x="42066" y="4477"/>
                  <a:pt x="41992" y="4440"/>
                  <a:pt x="41942" y="4416"/>
                </a:cubicBezTo>
                <a:cubicBezTo>
                  <a:pt x="41893" y="4391"/>
                  <a:pt x="41733" y="4416"/>
                  <a:pt x="41757" y="4329"/>
                </a:cubicBezTo>
                <a:cubicBezTo>
                  <a:pt x="41794" y="4231"/>
                  <a:pt x="41819" y="4157"/>
                  <a:pt x="41831" y="4120"/>
                </a:cubicBezTo>
                <a:cubicBezTo>
                  <a:pt x="41844" y="4083"/>
                  <a:pt x="41831" y="4021"/>
                  <a:pt x="41757" y="3960"/>
                </a:cubicBezTo>
                <a:cubicBezTo>
                  <a:pt x="41674" y="3900"/>
                  <a:pt x="41369" y="3700"/>
                  <a:pt x="41137" y="3700"/>
                </a:cubicBezTo>
                <a:cubicBezTo>
                  <a:pt x="41130" y="3700"/>
                  <a:pt x="41123" y="3701"/>
                  <a:pt x="41117" y="3701"/>
                </a:cubicBezTo>
                <a:cubicBezTo>
                  <a:pt x="40883" y="3726"/>
                  <a:pt x="40464" y="3849"/>
                  <a:pt x="40254" y="3849"/>
                </a:cubicBezTo>
                <a:cubicBezTo>
                  <a:pt x="40045" y="3849"/>
                  <a:pt x="39934" y="3837"/>
                  <a:pt x="39897" y="3800"/>
                </a:cubicBezTo>
                <a:cubicBezTo>
                  <a:pt x="39872" y="3775"/>
                  <a:pt x="39872" y="3763"/>
                  <a:pt x="39922" y="3738"/>
                </a:cubicBezTo>
                <a:cubicBezTo>
                  <a:pt x="39959" y="3726"/>
                  <a:pt x="39946" y="3713"/>
                  <a:pt x="39885" y="3676"/>
                </a:cubicBezTo>
                <a:cubicBezTo>
                  <a:pt x="39839" y="3642"/>
                  <a:pt x="39772" y="3576"/>
                  <a:pt x="39685" y="3576"/>
                </a:cubicBezTo>
                <a:cubicBezTo>
                  <a:pt x="39678" y="3576"/>
                  <a:pt x="39670" y="3577"/>
                  <a:pt x="39663" y="3578"/>
                </a:cubicBezTo>
                <a:cubicBezTo>
                  <a:pt x="39564" y="3590"/>
                  <a:pt x="39515" y="3627"/>
                  <a:pt x="39466" y="3627"/>
                </a:cubicBezTo>
                <a:cubicBezTo>
                  <a:pt x="39416" y="3627"/>
                  <a:pt x="39466" y="3615"/>
                  <a:pt x="39527" y="3590"/>
                </a:cubicBezTo>
                <a:cubicBezTo>
                  <a:pt x="39589" y="3553"/>
                  <a:pt x="39614" y="3504"/>
                  <a:pt x="39540" y="3504"/>
                </a:cubicBezTo>
                <a:cubicBezTo>
                  <a:pt x="39482" y="3504"/>
                  <a:pt x="39457" y="3520"/>
                  <a:pt x="39440" y="3520"/>
                </a:cubicBezTo>
                <a:cubicBezTo>
                  <a:pt x="39431" y="3520"/>
                  <a:pt x="39425" y="3516"/>
                  <a:pt x="39416" y="3504"/>
                </a:cubicBezTo>
                <a:cubicBezTo>
                  <a:pt x="39392" y="3455"/>
                  <a:pt x="39404" y="3492"/>
                  <a:pt x="39330" y="3455"/>
                </a:cubicBezTo>
                <a:cubicBezTo>
                  <a:pt x="39269" y="3430"/>
                  <a:pt x="39232" y="3430"/>
                  <a:pt x="39195" y="3393"/>
                </a:cubicBezTo>
                <a:cubicBezTo>
                  <a:pt x="39170" y="3356"/>
                  <a:pt x="39145" y="3319"/>
                  <a:pt x="39195" y="3319"/>
                </a:cubicBezTo>
                <a:cubicBezTo>
                  <a:pt x="39232" y="3325"/>
                  <a:pt x="39272" y="3328"/>
                  <a:pt x="39312" y="3328"/>
                </a:cubicBezTo>
                <a:cubicBezTo>
                  <a:pt x="39352" y="3328"/>
                  <a:pt x="39392" y="3325"/>
                  <a:pt x="39429" y="3319"/>
                </a:cubicBezTo>
                <a:cubicBezTo>
                  <a:pt x="39441" y="3294"/>
                  <a:pt x="39466" y="3270"/>
                  <a:pt x="39392" y="3220"/>
                </a:cubicBezTo>
                <a:cubicBezTo>
                  <a:pt x="39318" y="3147"/>
                  <a:pt x="39207" y="3097"/>
                  <a:pt x="39096" y="3097"/>
                </a:cubicBezTo>
                <a:cubicBezTo>
                  <a:pt x="38970" y="3089"/>
                  <a:pt x="38875" y="3061"/>
                  <a:pt x="38809" y="3061"/>
                </a:cubicBezTo>
                <a:cubicBezTo>
                  <a:pt x="38772" y="3061"/>
                  <a:pt x="38744" y="3070"/>
                  <a:pt x="38726" y="3097"/>
                </a:cubicBezTo>
                <a:cubicBezTo>
                  <a:pt x="38640" y="3220"/>
                  <a:pt x="38517" y="3319"/>
                  <a:pt x="38381" y="3393"/>
                </a:cubicBezTo>
                <a:cubicBezTo>
                  <a:pt x="38283" y="3393"/>
                  <a:pt x="38258" y="3393"/>
                  <a:pt x="38258" y="3356"/>
                </a:cubicBezTo>
                <a:cubicBezTo>
                  <a:pt x="38271" y="3319"/>
                  <a:pt x="38258" y="3282"/>
                  <a:pt x="38307" y="3282"/>
                </a:cubicBezTo>
                <a:cubicBezTo>
                  <a:pt x="38328" y="3282"/>
                  <a:pt x="38349" y="3283"/>
                  <a:pt x="38366" y="3283"/>
                </a:cubicBezTo>
                <a:cubicBezTo>
                  <a:pt x="38402" y="3283"/>
                  <a:pt x="38427" y="3278"/>
                  <a:pt x="38418" y="3245"/>
                </a:cubicBezTo>
                <a:cubicBezTo>
                  <a:pt x="38406" y="3208"/>
                  <a:pt x="38394" y="3171"/>
                  <a:pt x="38381" y="3134"/>
                </a:cubicBezTo>
                <a:cubicBezTo>
                  <a:pt x="38361" y="3114"/>
                  <a:pt x="38374" y="3094"/>
                  <a:pt x="38339" y="3094"/>
                </a:cubicBezTo>
                <a:cubicBezTo>
                  <a:pt x="38331" y="3094"/>
                  <a:pt x="38321" y="3095"/>
                  <a:pt x="38307" y="3097"/>
                </a:cubicBezTo>
                <a:cubicBezTo>
                  <a:pt x="38247" y="3106"/>
                  <a:pt x="38179" y="3115"/>
                  <a:pt x="38110" y="3115"/>
                </a:cubicBezTo>
                <a:cubicBezTo>
                  <a:pt x="38082" y="3115"/>
                  <a:pt x="38053" y="3113"/>
                  <a:pt x="38024" y="3110"/>
                </a:cubicBezTo>
                <a:cubicBezTo>
                  <a:pt x="38035" y="3098"/>
                  <a:pt x="38166" y="3007"/>
                  <a:pt x="38228" y="3007"/>
                </a:cubicBezTo>
                <a:cubicBezTo>
                  <a:pt x="38235" y="3007"/>
                  <a:pt x="38241" y="3009"/>
                  <a:pt x="38246" y="3011"/>
                </a:cubicBezTo>
                <a:cubicBezTo>
                  <a:pt x="38307" y="3023"/>
                  <a:pt x="38357" y="3036"/>
                  <a:pt x="38418" y="3036"/>
                </a:cubicBezTo>
                <a:cubicBezTo>
                  <a:pt x="38520" y="3051"/>
                  <a:pt x="38641" y="3067"/>
                  <a:pt x="38682" y="3067"/>
                </a:cubicBezTo>
                <a:cubicBezTo>
                  <a:pt x="38706" y="3067"/>
                  <a:pt x="38702" y="3062"/>
                  <a:pt x="38652" y="3048"/>
                </a:cubicBezTo>
                <a:cubicBezTo>
                  <a:pt x="38517" y="2999"/>
                  <a:pt x="38381" y="2962"/>
                  <a:pt x="38234" y="2937"/>
                </a:cubicBezTo>
                <a:cubicBezTo>
                  <a:pt x="38123" y="2937"/>
                  <a:pt x="37691" y="2851"/>
                  <a:pt x="37568" y="2851"/>
                </a:cubicBezTo>
                <a:cubicBezTo>
                  <a:pt x="37555" y="2854"/>
                  <a:pt x="37541" y="2856"/>
                  <a:pt x="37526" y="2856"/>
                </a:cubicBezTo>
                <a:cubicBezTo>
                  <a:pt x="37486" y="2856"/>
                  <a:pt x="37441" y="2844"/>
                  <a:pt x="37396" y="2826"/>
                </a:cubicBezTo>
                <a:cubicBezTo>
                  <a:pt x="37338" y="2807"/>
                  <a:pt x="37266" y="2765"/>
                  <a:pt x="37236" y="2765"/>
                </a:cubicBezTo>
                <a:cubicBezTo>
                  <a:pt x="37228" y="2765"/>
                  <a:pt x="37223" y="2769"/>
                  <a:pt x="37223" y="2777"/>
                </a:cubicBezTo>
                <a:cubicBezTo>
                  <a:pt x="37223" y="2814"/>
                  <a:pt x="37285" y="2863"/>
                  <a:pt x="37236" y="2900"/>
                </a:cubicBezTo>
                <a:cubicBezTo>
                  <a:pt x="37199" y="2937"/>
                  <a:pt x="37014" y="2925"/>
                  <a:pt x="36927" y="2962"/>
                </a:cubicBezTo>
                <a:cubicBezTo>
                  <a:pt x="36854" y="3011"/>
                  <a:pt x="36829" y="3060"/>
                  <a:pt x="36841" y="3097"/>
                </a:cubicBezTo>
                <a:cubicBezTo>
                  <a:pt x="36851" y="3128"/>
                  <a:pt x="36862" y="3150"/>
                  <a:pt x="36885" y="3150"/>
                </a:cubicBezTo>
                <a:cubicBezTo>
                  <a:pt x="36891" y="3150"/>
                  <a:pt x="36896" y="3149"/>
                  <a:pt x="36903" y="3147"/>
                </a:cubicBezTo>
                <a:cubicBezTo>
                  <a:pt x="36930" y="3138"/>
                  <a:pt x="37014" y="3103"/>
                  <a:pt x="37040" y="3103"/>
                </a:cubicBezTo>
                <a:cubicBezTo>
                  <a:pt x="37051" y="3103"/>
                  <a:pt x="37052" y="3108"/>
                  <a:pt x="37038" y="3122"/>
                </a:cubicBezTo>
                <a:cubicBezTo>
                  <a:pt x="36989" y="3159"/>
                  <a:pt x="36927" y="3196"/>
                  <a:pt x="36952" y="3245"/>
                </a:cubicBezTo>
                <a:cubicBezTo>
                  <a:pt x="36989" y="3294"/>
                  <a:pt x="36940" y="3331"/>
                  <a:pt x="36964" y="3393"/>
                </a:cubicBezTo>
                <a:cubicBezTo>
                  <a:pt x="37001" y="3442"/>
                  <a:pt x="37088" y="3492"/>
                  <a:pt x="37026" y="3492"/>
                </a:cubicBezTo>
                <a:cubicBezTo>
                  <a:pt x="36976" y="3500"/>
                  <a:pt x="36902" y="3520"/>
                  <a:pt x="36849" y="3520"/>
                </a:cubicBezTo>
                <a:cubicBezTo>
                  <a:pt x="36824" y="3520"/>
                  <a:pt x="36804" y="3516"/>
                  <a:pt x="36792" y="3504"/>
                </a:cubicBezTo>
                <a:cubicBezTo>
                  <a:pt x="36743" y="3467"/>
                  <a:pt x="36767" y="3467"/>
                  <a:pt x="36792" y="3455"/>
                </a:cubicBezTo>
                <a:cubicBezTo>
                  <a:pt x="36804" y="3442"/>
                  <a:pt x="36792" y="3418"/>
                  <a:pt x="36730" y="3418"/>
                </a:cubicBezTo>
                <a:cubicBezTo>
                  <a:pt x="36686" y="3418"/>
                  <a:pt x="36590" y="3468"/>
                  <a:pt x="36536" y="3468"/>
                </a:cubicBezTo>
                <a:cubicBezTo>
                  <a:pt x="36530" y="3468"/>
                  <a:pt x="36525" y="3468"/>
                  <a:pt x="36521" y="3467"/>
                </a:cubicBezTo>
                <a:cubicBezTo>
                  <a:pt x="36487" y="3458"/>
                  <a:pt x="36419" y="3439"/>
                  <a:pt x="36387" y="3439"/>
                </a:cubicBezTo>
                <a:cubicBezTo>
                  <a:pt x="36372" y="3439"/>
                  <a:pt x="36365" y="3443"/>
                  <a:pt x="36373" y="3455"/>
                </a:cubicBezTo>
                <a:cubicBezTo>
                  <a:pt x="36398" y="3479"/>
                  <a:pt x="36385" y="3479"/>
                  <a:pt x="36472" y="3492"/>
                </a:cubicBezTo>
                <a:cubicBezTo>
                  <a:pt x="36546" y="3504"/>
                  <a:pt x="36632" y="3553"/>
                  <a:pt x="36595" y="3602"/>
                </a:cubicBezTo>
                <a:cubicBezTo>
                  <a:pt x="36563" y="3626"/>
                  <a:pt x="36531" y="3645"/>
                  <a:pt x="36499" y="3645"/>
                </a:cubicBezTo>
                <a:cubicBezTo>
                  <a:pt x="36481" y="3645"/>
                  <a:pt x="36464" y="3640"/>
                  <a:pt x="36447" y="3627"/>
                </a:cubicBezTo>
                <a:cubicBezTo>
                  <a:pt x="36398" y="3590"/>
                  <a:pt x="36435" y="3541"/>
                  <a:pt x="36410" y="3504"/>
                </a:cubicBezTo>
                <a:cubicBezTo>
                  <a:pt x="36373" y="3479"/>
                  <a:pt x="36336" y="3492"/>
                  <a:pt x="36274" y="3479"/>
                </a:cubicBezTo>
                <a:cubicBezTo>
                  <a:pt x="36193" y="3449"/>
                  <a:pt x="36112" y="3427"/>
                  <a:pt x="36024" y="3427"/>
                </a:cubicBezTo>
                <a:cubicBezTo>
                  <a:pt x="36005" y="3427"/>
                  <a:pt x="35986" y="3428"/>
                  <a:pt x="35966" y="3430"/>
                </a:cubicBezTo>
                <a:cubicBezTo>
                  <a:pt x="35843" y="3455"/>
                  <a:pt x="35856" y="3442"/>
                  <a:pt x="35794" y="3492"/>
                </a:cubicBezTo>
                <a:cubicBezTo>
                  <a:pt x="35750" y="3527"/>
                  <a:pt x="35731" y="3556"/>
                  <a:pt x="35683" y="3556"/>
                </a:cubicBezTo>
                <a:cubicBezTo>
                  <a:pt x="35664" y="3556"/>
                  <a:pt x="35641" y="3551"/>
                  <a:pt x="35609" y="3541"/>
                </a:cubicBezTo>
                <a:cubicBezTo>
                  <a:pt x="35511" y="3504"/>
                  <a:pt x="35412" y="3430"/>
                  <a:pt x="35350" y="3344"/>
                </a:cubicBezTo>
                <a:cubicBezTo>
                  <a:pt x="35318" y="3287"/>
                  <a:pt x="35312" y="3257"/>
                  <a:pt x="35302" y="3257"/>
                </a:cubicBezTo>
                <a:cubicBezTo>
                  <a:pt x="35296" y="3257"/>
                  <a:pt x="35289" y="3265"/>
                  <a:pt x="35276" y="3282"/>
                </a:cubicBezTo>
                <a:cubicBezTo>
                  <a:pt x="35227" y="3356"/>
                  <a:pt x="35166" y="3430"/>
                  <a:pt x="35129" y="3504"/>
                </a:cubicBezTo>
                <a:cubicBezTo>
                  <a:pt x="35092" y="3565"/>
                  <a:pt x="35042" y="3750"/>
                  <a:pt x="34993" y="3800"/>
                </a:cubicBezTo>
                <a:cubicBezTo>
                  <a:pt x="34953" y="3824"/>
                  <a:pt x="34960" y="3842"/>
                  <a:pt x="34942" y="3842"/>
                </a:cubicBezTo>
                <a:cubicBezTo>
                  <a:pt x="34933" y="3842"/>
                  <a:pt x="34917" y="3837"/>
                  <a:pt x="34882" y="3824"/>
                </a:cubicBezTo>
                <a:cubicBezTo>
                  <a:pt x="34759" y="3787"/>
                  <a:pt x="34648" y="3713"/>
                  <a:pt x="34562" y="3627"/>
                </a:cubicBezTo>
                <a:cubicBezTo>
                  <a:pt x="34488" y="3504"/>
                  <a:pt x="34402" y="3393"/>
                  <a:pt x="34303" y="3294"/>
                </a:cubicBezTo>
                <a:cubicBezTo>
                  <a:pt x="34254" y="3245"/>
                  <a:pt x="34192" y="3171"/>
                  <a:pt x="34204" y="3147"/>
                </a:cubicBezTo>
                <a:cubicBezTo>
                  <a:pt x="34211" y="3136"/>
                  <a:pt x="34221" y="3133"/>
                  <a:pt x="34232" y="3133"/>
                </a:cubicBezTo>
                <a:cubicBezTo>
                  <a:pt x="34262" y="3133"/>
                  <a:pt x="34304" y="3159"/>
                  <a:pt x="34340" y="3159"/>
                </a:cubicBezTo>
                <a:cubicBezTo>
                  <a:pt x="34344" y="3160"/>
                  <a:pt x="34350" y="3160"/>
                  <a:pt x="34355" y="3160"/>
                </a:cubicBezTo>
                <a:cubicBezTo>
                  <a:pt x="34417" y="3160"/>
                  <a:pt x="34555" y="3104"/>
                  <a:pt x="34488" y="3048"/>
                </a:cubicBezTo>
                <a:cubicBezTo>
                  <a:pt x="34439" y="2999"/>
                  <a:pt x="34365" y="2974"/>
                  <a:pt x="34303" y="2949"/>
                </a:cubicBezTo>
                <a:cubicBezTo>
                  <a:pt x="34266" y="2925"/>
                  <a:pt x="34254" y="2912"/>
                  <a:pt x="34315" y="2900"/>
                </a:cubicBezTo>
                <a:cubicBezTo>
                  <a:pt x="34365" y="2888"/>
                  <a:pt x="34439" y="2838"/>
                  <a:pt x="34365" y="2802"/>
                </a:cubicBezTo>
                <a:cubicBezTo>
                  <a:pt x="34303" y="2765"/>
                  <a:pt x="34229" y="2777"/>
                  <a:pt x="34291" y="2740"/>
                </a:cubicBezTo>
                <a:cubicBezTo>
                  <a:pt x="34340" y="2691"/>
                  <a:pt x="34451" y="2604"/>
                  <a:pt x="34340" y="2567"/>
                </a:cubicBezTo>
                <a:cubicBezTo>
                  <a:pt x="34241" y="2530"/>
                  <a:pt x="34266" y="2555"/>
                  <a:pt x="34204" y="2493"/>
                </a:cubicBezTo>
                <a:cubicBezTo>
                  <a:pt x="34162" y="2451"/>
                  <a:pt x="34110" y="2417"/>
                  <a:pt x="34048" y="2417"/>
                </a:cubicBezTo>
                <a:cubicBezTo>
                  <a:pt x="34039" y="2417"/>
                  <a:pt x="34029" y="2418"/>
                  <a:pt x="34020" y="2420"/>
                </a:cubicBezTo>
                <a:cubicBezTo>
                  <a:pt x="33985" y="2420"/>
                  <a:pt x="33961" y="2418"/>
                  <a:pt x="33941" y="2418"/>
                </a:cubicBezTo>
                <a:cubicBezTo>
                  <a:pt x="33912" y="2418"/>
                  <a:pt x="33894" y="2422"/>
                  <a:pt x="33872" y="2444"/>
                </a:cubicBezTo>
                <a:cubicBezTo>
                  <a:pt x="33834" y="2482"/>
                  <a:pt x="33825" y="2498"/>
                  <a:pt x="33812" y="2498"/>
                </a:cubicBezTo>
                <a:cubicBezTo>
                  <a:pt x="33808" y="2498"/>
                  <a:pt x="33804" y="2496"/>
                  <a:pt x="33798" y="2493"/>
                </a:cubicBezTo>
                <a:cubicBezTo>
                  <a:pt x="33761" y="2469"/>
                  <a:pt x="33798" y="2444"/>
                  <a:pt x="33736" y="2432"/>
                </a:cubicBezTo>
                <a:cubicBezTo>
                  <a:pt x="33729" y="2430"/>
                  <a:pt x="33721" y="2430"/>
                  <a:pt x="33714" y="2430"/>
                </a:cubicBezTo>
                <a:cubicBezTo>
                  <a:pt x="33683" y="2430"/>
                  <a:pt x="33650" y="2439"/>
                  <a:pt x="33616" y="2439"/>
                </a:cubicBezTo>
                <a:cubicBezTo>
                  <a:pt x="33587" y="2439"/>
                  <a:pt x="33557" y="2432"/>
                  <a:pt x="33527" y="2407"/>
                </a:cubicBezTo>
                <a:cubicBezTo>
                  <a:pt x="33465" y="2346"/>
                  <a:pt x="33391" y="2346"/>
                  <a:pt x="33367" y="2296"/>
                </a:cubicBezTo>
                <a:cubicBezTo>
                  <a:pt x="33344" y="2266"/>
                  <a:pt x="33349" y="2245"/>
                  <a:pt x="33339" y="2245"/>
                </a:cubicBezTo>
                <a:cubicBezTo>
                  <a:pt x="33333" y="2245"/>
                  <a:pt x="33321" y="2253"/>
                  <a:pt x="33293" y="2272"/>
                </a:cubicBezTo>
                <a:cubicBezTo>
                  <a:pt x="33219" y="2321"/>
                  <a:pt x="33219" y="2333"/>
                  <a:pt x="33194" y="2333"/>
                </a:cubicBezTo>
                <a:cubicBezTo>
                  <a:pt x="33174" y="2333"/>
                  <a:pt x="33163" y="2302"/>
                  <a:pt x="33140" y="2302"/>
                </a:cubicBezTo>
                <a:cubicBezTo>
                  <a:pt x="33134" y="2302"/>
                  <a:pt x="33128" y="2304"/>
                  <a:pt x="33120" y="2309"/>
                </a:cubicBezTo>
                <a:cubicBezTo>
                  <a:pt x="33096" y="2333"/>
                  <a:pt x="33009" y="2407"/>
                  <a:pt x="33034" y="2481"/>
                </a:cubicBezTo>
                <a:cubicBezTo>
                  <a:pt x="33046" y="2555"/>
                  <a:pt x="33120" y="2530"/>
                  <a:pt x="33071" y="2604"/>
                </a:cubicBezTo>
                <a:cubicBezTo>
                  <a:pt x="33034" y="2678"/>
                  <a:pt x="33083" y="2691"/>
                  <a:pt x="33022" y="2691"/>
                </a:cubicBezTo>
                <a:cubicBezTo>
                  <a:pt x="32948" y="2691"/>
                  <a:pt x="32837" y="2703"/>
                  <a:pt x="32861" y="2715"/>
                </a:cubicBezTo>
                <a:cubicBezTo>
                  <a:pt x="32895" y="2726"/>
                  <a:pt x="33061" y="2778"/>
                  <a:pt x="33035" y="2778"/>
                </a:cubicBezTo>
                <a:cubicBezTo>
                  <a:pt x="33033" y="2778"/>
                  <a:pt x="33028" y="2778"/>
                  <a:pt x="33022" y="2777"/>
                </a:cubicBezTo>
                <a:cubicBezTo>
                  <a:pt x="32960" y="2765"/>
                  <a:pt x="32898" y="2752"/>
                  <a:pt x="32849" y="2740"/>
                </a:cubicBezTo>
                <a:cubicBezTo>
                  <a:pt x="32738" y="2715"/>
                  <a:pt x="32369" y="2728"/>
                  <a:pt x="32319" y="2703"/>
                </a:cubicBezTo>
                <a:cubicBezTo>
                  <a:pt x="32270" y="2666"/>
                  <a:pt x="32270" y="2629"/>
                  <a:pt x="32233" y="2629"/>
                </a:cubicBezTo>
                <a:cubicBezTo>
                  <a:pt x="32203" y="2629"/>
                  <a:pt x="32166" y="2661"/>
                  <a:pt x="32121" y="2661"/>
                </a:cubicBezTo>
                <a:cubicBezTo>
                  <a:pt x="32109" y="2661"/>
                  <a:pt x="32098" y="2659"/>
                  <a:pt x="32085" y="2654"/>
                </a:cubicBezTo>
                <a:cubicBezTo>
                  <a:pt x="32024" y="2641"/>
                  <a:pt x="31839" y="2592"/>
                  <a:pt x="31851" y="2530"/>
                </a:cubicBezTo>
                <a:cubicBezTo>
                  <a:pt x="31863" y="2481"/>
                  <a:pt x="31987" y="2469"/>
                  <a:pt x="31950" y="2432"/>
                </a:cubicBezTo>
                <a:cubicBezTo>
                  <a:pt x="31922" y="2404"/>
                  <a:pt x="31887" y="2390"/>
                  <a:pt x="31851" y="2390"/>
                </a:cubicBezTo>
                <a:cubicBezTo>
                  <a:pt x="31839" y="2390"/>
                  <a:pt x="31826" y="2392"/>
                  <a:pt x="31814" y="2395"/>
                </a:cubicBezTo>
                <a:cubicBezTo>
                  <a:pt x="31629" y="2383"/>
                  <a:pt x="31444" y="2358"/>
                  <a:pt x="31260" y="2333"/>
                </a:cubicBezTo>
                <a:cubicBezTo>
                  <a:pt x="31161" y="2333"/>
                  <a:pt x="31063" y="2333"/>
                  <a:pt x="30964" y="2370"/>
                </a:cubicBezTo>
                <a:cubicBezTo>
                  <a:pt x="30947" y="2372"/>
                  <a:pt x="30927" y="2373"/>
                  <a:pt x="30907" y="2373"/>
                </a:cubicBezTo>
                <a:cubicBezTo>
                  <a:pt x="30876" y="2373"/>
                  <a:pt x="30844" y="2372"/>
                  <a:pt x="30815" y="2372"/>
                </a:cubicBezTo>
                <a:cubicBezTo>
                  <a:pt x="30754" y="2372"/>
                  <a:pt x="30709" y="2378"/>
                  <a:pt x="30730" y="2420"/>
                </a:cubicBezTo>
                <a:cubicBezTo>
                  <a:pt x="30775" y="2476"/>
                  <a:pt x="30810" y="2532"/>
                  <a:pt x="30750" y="2532"/>
                </a:cubicBezTo>
                <a:cubicBezTo>
                  <a:pt x="30744" y="2532"/>
                  <a:pt x="30737" y="2532"/>
                  <a:pt x="30730" y="2530"/>
                </a:cubicBezTo>
                <a:cubicBezTo>
                  <a:pt x="30656" y="2518"/>
                  <a:pt x="30582" y="2469"/>
                  <a:pt x="30619" y="2407"/>
                </a:cubicBezTo>
                <a:cubicBezTo>
                  <a:pt x="30656" y="2346"/>
                  <a:pt x="30594" y="2210"/>
                  <a:pt x="30570" y="2185"/>
                </a:cubicBezTo>
                <a:cubicBezTo>
                  <a:pt x="30568" y="2182"/>
                  <a:pt x="30567" y="2181"/>
                  <a:pt x="30565" y="2181"/>
                </a:cubicBezTo>
                <a:cubicBezTo>
                  <a:pt x="30554" y="2181"/>
                  <a:pt x="30540" y="2250"/>
                  <a:pt x="30508" y="2272"/>
                </a:cubicBezTo>
                <a:cubicBezTo>
                  <a:pt x="30459" y="2296"/>
                  <a:pt x="30397" y="2296"/>
                  <a:pt x="30348" y="2296"/>
                </a:cubicBezTo>
                <a:cubicBezTo>
                  <a:pt x="30274" y="2296"/>
                  <a:pt x="30249" y="2296"/>
                  <a:pt x="30225" y="2259"/>
                </a:cubicBezTo>
                <a:cubicBezTo>
                  <a:pt x="30200" y="2222"/>
                  <a:pt x="30249" y="2148"/>
                  <a:pt x="30188" y="2148"/>
                </a:cubicBezTo>
                <a:cubicBezTo>
                  <a:pt x="30175" y="2146"/>
                  <a:pt x="30166" y="2145"/>
                  <a:pt x="30157" y="2145"/>
                </a:cubicBezTo>
                <a:cubicBezTo>
                  <a:pt x="30123" y="2145"/>
                  <a:pt x="30111" y="2161"/>
                  <a:pt x="30052" y="2161"/>
                </a:cubicBezTo>
                <a:cubicBezTo>
                  <a:pt x="30003" y="2161"/>
                  <a:pt x="29959" y="2133"/>
                  <a:pt x="29917" y="2133"/>
                </a:cubicBezTo>
                <a:cubicBezTo>
                  <a:pt x="29896" y="2133"/>
                  <a:pt x="29876" y="2140"/>
                  <a:pt x="29855" y="2161"/>
                </a:cubicBezTo>
                <a:cubicBezTo>
                  <a:pt x="29793" y="2222"/>
                  <a:pt x="29719" y="2272"/>
                  <a:pt x="29744" y="2284"/>
                </a:cubicBezTo>
                <a:cubicBezTo>
                  <a:pt x="29769" y="2296"/>
                  <a:pt x="29781" y="2296"/>
                  <a:pt x="29830" y="2296"/>
                </a:cubicBezTo>
                <a:cubicBezTo>
                  <a:pt x="29892" y="2296"/>
                  <a:pt x="29929" y="2346"/>
                  <a:pt x="29880" y="2383"/>
                </a:cubicBezTo>
                <a:cubicBezTo>
                  <a:pt x="29818" y="2407"/>
                  <a:pt x="29781" y="2395"/>
                  <a:pt x="29707" y="2407"/>
                </a:cubicBezTo>
                <a:cubicBezTo>
                  <a:pt x="29633" y="2420"/>
                  <a:pt x="29670" y="2444"/>
                  <a:pt x="29596" y="2481"/>
                </a:cubicBezTo>
                <a:cubicBezTo>
                  <a:pt x="29522" y="2518"/>
                  <a:pt x="29522" y="2481"/>
                  <a:pt x="29448" y="2530"/>
                </a:cubicBezTo>
                <a:cubicBezTo>
                  <a:pt x="29374" y="2580"/>
                  <a:pt x="29288" y="2592"/>
                  <a:pt x="29202" y="2592"/>
                </a:cubicBezTo>
                <a:cubicBezTo>
                  <a:pt x="29147" y="2592"/>
                  <a:pt x="29100" y="2587"/>
                  <a:pt x="29061" y="2587"/>
                </a:cubicBezTo>
                <a:cubicBezTo>
                  <a:pt x="29012" y="2587"/>
                  <a:pt x="28976" y="2595"/>
                  <a:pt x="28956" y="2629"/>
                </a:cubicBezTo>
                <a:cubicBezTo>
                  <a:pt x="28919" y="2691"/>
                  <a:pt x="28956" y="2740"/>
                  <a:pt x="28820" y="2789"/>
                </a:cubicBezTo>
                <a:cubicBezTo>
                  <a:pt x="28767" y="2804"/>
                  <a:pt x="28719" y="2809"/>
                  <a:pt x="28686" y="2809"/>
                </a:cubicBezTo>
                <a:cubicBezTo>
                  <a:pt x="28636" y="2809"/>
                  <a:pt x="28620" y="2797"/>
                  <a:pt x="28672" y="2789"/>
                </a:cubicBezTo>
                <a:cubicBezTo>
                  <a:pt x="28746" y="2765"/>
                  <a:pt x="28845" y="2728"/>
                  <a:pt x="28857" y="2654"/>
                </a:cubicBezTo>
                <a:cubicBezTo>
                  <a:pt x="28882" y="2580"/>
                  <a:pt x="28906" y="2493"/>
                  <a:pt x="28956" y="2493"/>
                </a:cubicBezTo>
                <a:cubicBezTo>
                  <a:pt x="28987" y="2493"/>
                  <a:pt x="28992" y="2521"/>
                  <a:pt x="29008" y="2521"/>
                </a:cubicBezTo>
                <a:cubicBezTo>
                  <a:pt x="29011" y="2521"/>
                  <a:pt x="29014" y="2520"/>
                  <a:pt x="29017" y="2518"/>
                </a:cubicBezTo>
                <a:cubicBezTo>
                  <a:pt x="29066" y="2457"/>
                  <a:pt x="29128" y="2420"/>
                  <a:pt x="29190" y="2383"/>
                </a:cubicBezTo>
                <a:cubicBezTo>
                  <a:pt x="29301" y="2346"/>
                  <a:pt x="29399" y="2296"/>
                  <a:pt x="29498" y="2235"/>
                </a:cubicBezTo>
                <a:cubicBezTo>
                  <a:pt x="29596" y="2185"/>
                  <a:pt x="29683" y="2124"/>
                  <a:pt x="29769" y="2062"/>
                </a:cubicBezTo>
                <a:cubicBezTo>
                  <a:pt x="29867" y="1976"/>
                  <a:pt x="29978" y="1902"/>
                  <a:pt x="30101" y="1828"/>
                </a:cubicBezTo>
                <a:cubicBezTo>
                  <a:pt x="30212" y="1767"/>
                  <a:pt x="30336" y="1693"/>
                  <a:pt x="30459" y="1631"/>
                </a:cubicBezTo>
                <a:cubicBezTo>
                  <a:pt x="30545" y="1582"/>
                  <a:pt x="30619" y="1520"/>
                  <a:pt x="30681" y="1446"/>
                </a:cubicBezTo>
                <a:cubicBezTo>
                  <a:pt x="30718" y="1385"/>
                  <a:pt x="30742" y="1360"/>
                  <a:pt x="30705" y="1323"/>
                </a:cubicBezTo>
                <a:cubicBezTo>
                  <a:pt x="30662" y="1280"/>
                  <a:pt x="30638" y="1247"/>
                  <a:pt x="30616" y="1247"/>
                </a:cubicBezTo>
                <a:cubicBezTo>
                  <a:pt x="30613" y="1247"/>
                  <a:pt x="30610" y="1247"/>
                  <a:pt x="30607" y="1249"/>
                </a:cubicBezTo>
                <a:cubicBezTo>
                  <a:pt x="30590" y="1257"/>
                  <a:pt x="30585" y="1283"/>
                  <a:pt x="30575" y="1283"/>
                </a:cubicBezTo>
                <a:cubicBezTo>
                  <a:pt x="30571" y="1283"/>
                  <a:pt x="30565" y="1277"/>
                  <a:pt x="30557" y="1261"/>
                </a:cubicBezTo>
                <a:cubicBezTo>
                  <a:pt x="30533" y="1224"/>
                  <a:pt x="30557" y="1237"/>
                  <a:pt x="30496" y="1200"/>
                </a:cubicBezTo>
                <a:cubicBezTo>
                  <a:pt x="30446" y="1163"/>
                  <a:pt x="30385" y="1126"/>
                  <a:pt x="30434" y="1126"/>
                </a:cubicBezTo>
                <a:cubicBezTo>
                  <a:pt x="30445" y="1122"/>
                  <a:pt x="30456" y="1121"/>
                  <a:pt x="30467" y="1121"/>
                </a:cubicBezTo>
                <a:cubicBezTo>
                  <a:pt x="30493" y="1121"/>
                  <a:pt x="30519" y="1129"/>
                  <a:pt x="30545" y="1138"/>
                </a:cubicBezTo>
                <a:cubicBezTo>
                  <a:pt x="30570" y="1175"/>
                  <a:pt x="30619" y="1200"/>
                  <a:pt x="30668" y="1200"/>
                </a:cubicBezTo>
                <a:cubicBezTo>
                  <a:pt x="30718" y="1200"/>
                  <a:pt x="30816" y="1187"/>
                  <a:pt x="30779" y="1138"/>
                </a:cubicBezTo>
                <a:cubicBezTo>
                  <a:pt x="30742" y="1089"/>
                  <a:pt x="30754" y="1126"/>
                  <a:pt x="30730" y="1077"/>
                </a:cubicBezTo>
                <a:cubicBezTo>
                  <a:pt x="30693" y="1027"/>
                  <a:pt x="30718" y="1003"/>
                  <a:pt x="30681" y="953"/>
                </a:cubicBezTo>
                <a:cubicBezTo>
                  <a:pt x="30663" y="927"/>
                  <a:pt x="30658" y="901"/>
                  <a:pt x="30639" y="901"/>
                </a:cubicBezTo>
                <a:cubicBezTo>
                  <a:pt x="30631" y="901"/>
                  <a:pt x="30621" y="906"/>
                  <a:pt x="30607" y="916"/>
                </a:cubicBezTo>
                <a:cubicBezTo>
                  <a:pt x="30579" y="944"/>
                  <a:pt x="30543" y="1015"/>
                  <a:pt x="30523" y="1015"/>
                </a:cubicBezTo>
                <a:cubicBezTo>
                  <a:pt x="30516" y="1015"/>
                  <a:pt x="30511" y="1008"/>
                  <a:pt x="30508" y="990"/>
                </a:cubicBezTo>
                <a:cubicBezTo>
                  <a:pt x="30508" y="916"/>
                  <a:pt x="30545" y="892"/>
                  <a:pt x="30496" y="867"/>
                </a:cubicBezTo>
                <a:cubicBezTo>
                  <a:pt x="30459" y="830"/>
                  <a:pt x="30471" y="781"/>
                  <a:pt x="30409" y="781"/>
                </a:cubicBezTo>
                <a:cubicBezTo>
                  <a:pt x="30348" y="768"/>
                  <a:pt x="30373" y="732"/>
                  <a:pt x="30323" y="707"/>
                </a:cubicBezTo>
                <a:cubicBezTo>
                  <a:pt x="30278" y="696"/>
                  <a:pt x="30036" y="581"/>
                  <a:pt x="29958" y="581"/>
                </a:cubicBezTo>
                <a:cubicBezTo>
                  <a:pt x="29951" y="581"/>
                  <a:pt x="29945" y="582"/>
                  <a:pt x="29941" y="584"/>
                </a:cubicBezTo>
                <a:cubicBezTo>
                  <a:pt x="29894" y="603"/>
                  <a:pt x="29876" y="629"/>
                  <a:pt x="29842" y="629"/>
                </a:cubicBezTo>
                <a:cubicBezTo>
                  <a:pt x="29832" y="629"/>
                  <a:pt x="29820" y="626"/>
                  <a:pt x="29806" y="621"/>
                </a:cubicBezTo>
                <a:cubicBezTo>
                  <a:pt x="29736" y="612"/>
                  <a:pt x="29660" y="603"/>
                  <a:pt x="29587" y="603"/>
                </a:cubicBezTo>
                <a:cubicBezTo>
                  <a:pt x="29557" y="603"/>
                  <a:pt x="29527" y="605"/>
                  <a:pt x="29498" y="608"/>
                </a:cubicBezTo>
                <a:cubicBezTo>
                  <a:pt x="29441" y="608"/>
                  <a:pt x="29413" y="600"/>
                  <a:pt x="29395" y="600"/>
                </a:cubicBezTo>
                <a:cubicBezTo>
                  <a:pt x="29381" y="600"/>
                  <a:pt x="29373" y="605"/>
                  <a:pt x="29362" y="621"/>
                </a:cubicBezTo>
                <a:cubicBezTo>
                  <a:pt x="29338" y="658"/>
                  <a:pt x="29338" y="719"/>
                  <a:pt x="29288" y="719"/>
                </a:cubicBezTo>
                <a:cubicBezTo>
                  <a:pt x="29255" y="719"/>
                  <a:pt x="29113" y="741"/>
                  <a:pt x="29036" y="741"/>
                </a:cubicBezTo>
                <a:cubicBezTo>
                  <a:pt x="28998" y="741"/>
                  <a:pt x="28976" y="736"/>
                  <a:pt x="28993" y="719"/>
                </a:cubicBezTo>
                <a:cubicBezTo>
                  <a:pt x="29042" y="670"/>
                  <a:pt x="29091" y="633"/>
                  <a:pt x="29128" y="584"/>
                </a:cubicBezTo>
                <a:cubicBezTo>
                  <a:pt x="29165" y="547"/>
                  <a:pt x="29239" y="460"/>
                  <a:pt x="29177" y="448"/>
                </a:cubicBezTo>
                <a:cubicBezTo>
                  <a:pt x="29116" y="439"/>
                  <a:pt x="29049" y="431"/>
                  <a:pt x="28985" y="431"/>
                </a:cubicBezTo>
                <a:cubicBezTo>
                  <a:pt x="28958" y="431"/>
                  <a:pt x="28932" y="432"/>
                  <a:pt x="28906" y="436"/>
                </a:cubicBezTo>
                <a:cubicBezTo>
                  <a:pt x="28845" y="436"/>
                  <a:pt x="28758" y="436"/>
                  <a:pt x="28808" y="387"/>
                </a:cubicBezTo>
                <a:cubicBezTo>
                  <a:pt x="28869" y="350"/>
                  <a:pt x="28882" y="337"/>
                  <a:pt x="28795" y="337"/>
                </a:cubicBezTo>
                <a:cubicBezTo>
                  <a:pt x="28721" y="337"/>
                  <a:pt x="28623" y="362"/>
                  <a:pt x="28549" y="374"/>
                </a:cubicBezTo>
                <a:cubicBezTo>
                  <a:pt x="28475" y="374"/>
                  <a:pt x="28438" y="362"/>
                  <a:pt x="28549" y="325"/>
                </a:cubicBezTo>
                <a:cubicBezTo>
                  <a:pt x="28635" y="313"/>
                  <a:pt x="28721" y="276"/>
                  <a:pt x="28795" y="239"/>
                </a:cubicBezTo>
                <a:cubicBezTo>
                  <a:pt x="28804" y="230"/>
                  <a:pt x="28817" y="229"/>
                  <a:pt x="28832" y="229"/>
                </a:cubicBezTo>
                <a:cubicBezTo>
                  <a:pt x="28839" y="229"/>
                  <a:pt x="28847" y="229"/>
                  <a:pt x="28854" y="229"/>
                </a:cubicBezTo>
                <a:cubicBezTo>
                  <a:pt x="28875" y="229"/>
                  <a:pt x="28894" y="226"/>
                  <a:pt x="28894" y="202"/>
                </a:cubicBezTo>
                <a:cubicBezTo>
                  <a:pt x="28882" y="165"/>
                  <a:pt x="28882" y="103"/>
                  <a:pt x="28808" y="103"/>
                </a:cubicBezTo>
                <a:cubicBezTo>
                  <a:pt x="28758" y="103"/>
                  <a:pt x="28709" y="103"/>
                  <a:pt x="28660" y="91"/>
                </a:cubicBezTo>
                <a:cubicBezTo>
                  <a:pt x="28606" y="69"/>
                  <a:pt x="28504" y="0"/>
                  <a:pt x="28447" y="0"/>
                </a:cubicBez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121897" tIns="121897" rIns="121897" bIns="121897" anchor="ctr" anchorCtr="0">
            <a:noAutofit/>
          </a:bodyPr>
          <a:lstStyle/>
          <a:p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0968" y="948200"/>
            <a:ext cx="8550000" cy="12616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Candara" pitchFamily="34" charset="0"/>
              </a:rPr>
              <a:t>SPAN OF CONTROL</a:t>
            </a:r>
            <a:endParaRPr lang="en-US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10" name="Google Shape;4580;p42"/>
          <p:cNvSpPr/>
          <p:nvPr/>
        </p:nvSpPr>
        <p:spPr>
          <a:xfrm rot="17755157">
            <a:off x="3964344" y="4916348"/>
            <a:ext cx="510241" cy="580048"/>
          </a:xfrm>
          <a:custGeom>
            <a:avLst/>
            <a:gdLst/>
            <a:ahLst/>
            <a:cxnLst/>
            <a:rect l="l" t="t" r="r" b="b"/>
            <a:pathLst>
              <a:path w="12761" h="12607" extrusionOk="0">
                <a:moveTo>
                  <a:pt x="1860" y="2084"/>
                </a:moveTo>
                <a:lnTo>
                  <a:pt x="7373" y="2997"/>
                </a:lnTo>
                <a:lnTo>
                  <a:pt x="5861" y="4509"/>
                </a:lnTo>
                <a:lnTo>
                  <a:pt x="1261" y="2682"/>
                </a:lnTo>
                <a:lnTo>
                  <a:pt x="1860" y="2084"/>
                </a:lnTo>
                <a:close/>
                <a:moveTo>
                  <a:pt x="11229" y="836"/>
                </a:moveTo>
                <a:cubicBezTo>
                  <a:pt x="11412" y="836"/>
                  <a:pt x="11578" y="881"/>
                  <a:pt x="11689" y="981"/>
                </a:cubicBezTo>
                <a:cubicBezTo>
                  <a:pt x="11847" y="1107"/>
                  <a:pt x="11878" y="1359"/>
                  <a:pt x="11847" y="1611"/>
                </a:cubicBezTo>
                <a:cubicBezTo>
                  <a:pt x="11815" y="1894"/>
                  <a:pt x="11658" y="2210"/>
                  <a:pt x="11500" y="2367"/>
                </a:cubicBezTo>
                <a:lnTo>
                  <a:pt x="7405" y="6463"/>
                </a:lnTo>
                <a:lnTo>
                  <a:pt x="5168" y="8700"/>
                </a:lnTo>
                <a:cubicBezTo>
                  <a:pt x="5073" y="8794"/>
                  <a:pt x="5010" y="8952"/>
                  <a:pt x="5042" y="9078"/>
                </a:cubicBezTo>
                <a:lnTo>
                  <a:pt x="5262" y="10306"/>
                </a:lnTo>
                <a:lnTo>
                  <a:pt x="4223" y="11377"/>
                </a:lnTo>
                <a:lnTo>
                  <a:pt x="3782" y="9204"/>
                </a:lnTo>
                <a:cubicBezTo>
                  <a:pt x="3750" y="9046"/>
                  <a:pt x="3624" y="8952"/>
                  <a:pt x="3466" y="8889"/>
                </a:cubicBezTo>
                <a:lnTo>
                  <a:pt x="1293" y="8479"/>
                </a:lnTo>
                <a:lnTo>
                  <a:pt x="2364" y="7408"/>
                </a:lnTo>
                <a:lnTo>
                  <a:pt x="3624" y="7628"/>
                </a:lnTo>
                <a:cubicBezTo>
                  <a:pt x="3659" y="7646"/>
                  <a:pt x="3697" y="7654"/>
                  <a:pt x="3734" y="7654"/>
                </a:cubicBezTo>
                <a:cubicBezTo>
                  <a:pt x="3831" y="7654"/>
                  <a:pt x="3925" y="7602"/>
                  <a:pt x="3971" y="7534"/>
                </a:cubicBezTo>
                <a:lnTo>
                  <a:pt x="6207" y="5266"/>
                </a:lnTo>
                <a:lnTo>
                  <a:pt x="10272" y="1233"/>
                </a:lnTo>
                <a:cubicBezTo>
                  <a:pt x="10496" y="988"/>
                  <a:pt x="10892" y="836"/>
                  <a:pt x="11229" y="836"/>
                </a:cubicBezTo>
                <a:close/>
                <a:moveTo>
                  <a:pt x="9641" y="5360"/>
                </a:moveTo>
                <a:lnTo>
                  <a:pt x="10587" y="10873"/>
                </a:lnTo>
                <a:lnTo>
                  <a:pt x="9988" y="11472"/>
                </a:lnTo>
                <a:lnTo>
                  <a:pt x="8161" y="6872"/>
                </a:lnTo>
                <a:lnTo>
                  <a:pt x="9641" y="5360"/>
                </a:lnTo>
                <a:close/>
                <a:moveTo>
                  <a:pt x="11241" y="1"/>
                </a:moveTo>
                <a:cubicBezTo>
                  <a:pt x="10688" y="1"/>
                  <a:pt x="10104" y="248"/>
                  <a:pt x="9736" y="634"/>
                </a:cubicBezTo>
                <a:lnTo>
                  <a:pt x="8066" y="2304"/>
                </a:lnTo>
                <a:lnTo>
                  <a:pt x="1765" y="1233"/>
                </a:lnTo>
                <a:cubicBezTo>
                  <a:pt x="1742" y="1227"/>
                  <a:pt x="1718" y="1225"/>
                  <a:pt x="1693" y="1225"/>
                </a:cubicBezTo>
                <a:cubicBezTo>
                  <a:pt x="1585" y="1225"/>
                  <a:pt x="1470" y="1276"/>
                  <a:pt x="1419" y="1327"/>
                </a:cubicBezTo>
                <a:lnTo>
                  <a:pt x="221" y="2525"/>
                </a:lnTo>
                <a:cubicBezTo>
                  <a:pt x="158" y="2588"/>
                  <a:pt x="64" y="2745"/>
                  <a:pt x="127" y="2903"/>
                </a:cubicBezTo>
                <a:cubicBezTo>
                  <a:pt x="158" y="3029"/>
                  <a:pt x="221" y="3155"/>
                  <a:pt x="348" y="3218"/>
                </a:cubicBezTo>
                <a:lnTo>
                  <a:pt x="5199" y="5171"/>
                </a:lnTo>
                <a:lnTo>
                  <a:pt x="3561" y="6809"/>
                </a:lnTo>
                <a:lnTo>
                  <a:pt x="2301" y="6589"/>
                </a:lnTo>
                <a:cubicBezTo>
                  <a:pt x="2267" y="6572"/>
                  <a:pt x="2231" y="6564"/>
                  <a:pt x="2195" y="6564"/>
                </a:cubicBezTo>
                <a:cubicBezTo>
                  <a:pt x="2095" y="6564"/>
                  <a:pt x="1992" y="6622"/>
                  <a:pt x="1923" y="6715"/>
                </a:cubicBezTo>
                <a:lnTo>
                  <a:pt x="158" y="8479"/>
                </a:lnTo>
                <a:cubicBezTo>
                  <a:pt x="32" y="8605"/>
                  <a:pt x="1" y="8731"/>
                  <a:pt x="32" y="8857"/>
                </a:cubicBezTo>
                <a:cubicBezTo>
                  <a:pt x="95" y="9015"/>
                  <a:pt x="190" y="9109"/>
                  <a:pt x="348" y="9141"/>
                </a:cubicBezTo>
                <a:lnTo>
                  <a:pt x="2994" y="9645"/>
                </a:lnTo>
                <a:lnTo>
                  <a:pt x="3498" y="12291"/>
                </a:lnTo>
                <a:cubicBezTo>
                  <a:pt x="3561" y="12449"/>
                  <a:pt x="3656" y="12575"/>
                  <a:pt x="3782" y="12606"/>
                </a:cubicBezTo>
                <a:lnTo>
                  <a:pt x="3908" y="12606"/>
                </a:lnTo>
                <a:cubicBezTo>
                  <a:pt x="4034" y="12606"/>
                  <a:pt x="4097" y="12575"/>
                  <a:pt x="4191" y="12480"/>
                </a:cubicBezTo>
                <a:lnTo>
                  <a:pt x="5955" y="10716"/>
                </a:lnTo>
                <a:cubicBezTo>
                  <a:pt x="6018" y="10653"/>
                  <a:pt x="6113" y="10464"/>
                  <a:pt x="6081" y="10369"/>
                </a:cubicBezTo>
                <a:lnTo>
                  <a:pt x="5829" y="9109"/>
                </a:lnTo>
                <a:lnTo>
                  <a:pt x="7499" y="7439"/>
                </a:lnTo>
                <a:lnTo>
                  <a:pt x="9421" y="12291"/>
                </a:lnTo>
                <a:cubicBezTo>
                  <a:pt x="9452" y="12417"/>
                  <a:pt x="9578" y="12543"/>
                  <a:pt x="9736" y="12543"/>
                </a:cubicBezTo>
                <a:lnTo>
                  <a:pt x="9799" y="12543"/>
                </a:lnTo>
                <a:cubicBezTo>
                  <a:pt x="9925" y="12543"/>
                  <a:pt x="9988" y="12480"/>
                  <a:pt x="10083" y="12417"/>
                </a:cubicBezTo>
                <a:lnTo>
                  <a:pt x="11248" y="11220"/>
                </a:lnTo>
                <a:cubicBezTo>
                  <a:pt x="11343" y="11157"/>
                  <a:pt x="11374" y="10999"/>
                  <a:pt x="11374" y="10873"/>
                </a:cubicBezTo>
                <a:lnTo>
                  <a:pt x="10303" y="4572"/>
                </a:lnTo>
                <a:lnTo>
                  <a:pt x="11973" y="2903"/>
                </a:lnTo>
                <a:cubicBezTo>
                  <a:pt x="12288" y="2588"/>
                  <a:pt x="12477" y="2178"/>
                  <a:pt x="12571" y="1705"/>
                </a:cubicBezTo>
                <a:cubicBezTo>
                  <a:pt x="12760" y="1201"/>
                  <a:pt x="12603" y="729"/>
                  <a:pt x="12288" y="414"/>
                </a:cubicBezTo>
                <a:cubicBezTo>
                  <a:pt x="12013" y="126"/>
                  <a:pt x="11635" y="1"/>
                  <a:pt x="11241" y="1"/>
                </a:cubicBezTo>
                <a:close/>
              </a:path>
            </a:pathLst>
          </a:custGeom>
          <a:solidFill>
            <a:schemeClr val="tx2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121897" tIns="121897" rIns="121897" bIns="121897" anchor="ctr" anchorCtr="0">
            <a:noAutofit/>
          </a:bodyPr>
          <a:lstStyle/>
          <a:p>
            <a:endParaRPr dirty="0"/>
          </a:p>
        </p:txBody>
      </p:sp>
      <p:grpSp>
        <p:nvGrpSpPr>
          <p:cNvPr id="4" name="Google Shape;4230;p41"/>
          <p:cNvGrpSpPr/>
          <p:nvPr/>
        </p:nvGrpSpPr>
        <p:grpSpPr>
          <a:xfrm>
            <a:off x="4775201" y="3733801"/>
            <a:ext cx="271076" cy="308436"/>
            <a:chOff x="1516475" y="238075"/>
            <a:chExt cx="424650" cy="483175"/>
          </a:xfrm>
          <a:solidFill>
            <a:srgbClr val="C00000"/>
          </a:solidFill>
        </p:grpSpPr>
        <p:sp>
          <p:nvSpPr>
            <p:cNvPr id="12" name="Google Shape;4231;p41"/>
            <p:cNvSpPr/>
            <p:nvPr/>
          </p:nvSpPr>
          <p:spPr>
            <a:xfrm>
              <a:off x="1516475" y="238075"/>
              <a:ext cx="424650" cy="483175"/>
            </a:xfrm>
            <a:custGeom>
              <a:avLst/>
              <a:gdLst/>
              <a:ahLst/>
              <a:cxnLst/>
              <a:rect l="l" t="t" r="r" b="b"/>
              <a:pathLst>
                <a:path w="16986" h="19327" extrusionOk="0">
                  <a:moveTo>
                    <a:pt x="8491" y="1134"/>
                  </a:moveTo>
                  <a:cubicBezTo>
                    <a:pt x="11302" y="1134"/>
                    <a:pt x="13588" y="3438"/>
                    <a:pt x="13588" y="6267"/>
                  </a:cubicBezTo>
                  <a:cubicBezTo>
                    <a:pt x="13588" y="7318"/>
                    <a:pt x="13262" y="8342"/>
                    <a:pt x="12655" y="9199"/>
                  </a:cubicBezTo>
                  <a:cubicBezTo>
                    <a:pt x="12625" y="9242"/>
                    <a:pt x="12604" y="9272"/>
                    <a:pt x="12595" y="9284"/>
                  </a:cubicBezTo>
                  <a:lnTo>
                    <a:pt x="8491" y="15724"/>
                  </a:lnTo>
                  <a:lnTo>
                    <a:pt x="4388" y="9287"/>
                  </a:lnTo>
                  <a:cubicBezTo>
                    <a:pt x="4382" y="9275"/>
                    <a:pt x="4373" y="9266"/>
                    <a:pt x="4367" y="9257"/>
                  </a:cubicBezTo>
                  <a:cubicBezTo>
                    <a:pt x="4249" y="9091"/>
                    <a:pt x="4140" y="8921"/>
                    <a:pt x="4041" y="8743"/>
                  </a:cubicBezTo>
                  <a:cubicBezTo>
                    <a:pt x="3618" y="7985"/>
                    <a:pt x="3398" y="7134"/>
                    <a:pt x="3398" y="6267"/>
                  </a:cubicBezTo>
                  <a:cubicBezTo>
                    <a:pt x="3398" y="6174"/>
                    <a:pt x="3398" y="6080"/>
                    <a:pt x="3404" y="5990"/>
                  </a:cubicBezTo>
                  <a:cubicBezTo>
                    <a:pt x="3552" y="3266"/>
                    <a:pt x="5786" y="1134"/>
                    <a:pt x="8491" y="1134"/>
                  </a:cubicBezTo>
                  <a:close/>
                  <a:moveTo>
                    <a:pt x="11049" y="13819"/>
                  </a:moveTo>
                  <a:cubicBezTo>
                    <a:pt x="14358" y="14233"/>
                    <a:pt x="15853" y="15289"/>
                    <a:pt x="15853" y="15930"/>
                  </a:cubicBezTo>
                  <a:cubicBezTo>
                    <a:pt x="15853" y="16304"/>
                    <a:pt x="15339" y="16887"/>
                    <a:pt x="13905" y="17397"/>
                  </a:cubicBezTo>
                  <a:cubicBezTo>
                    <a:pt x="12471" y="17910"/>
                    <a:pt x="10545" y="18194"/>
                    <a:pt x="8491" y="18194"/>
                  </a:cubicBezTo>
                  <a:cubicBezTo>
                    <a:pt x="6438" y="18194"/>
                    <a:pt x="4515" y="17910"/>
                    <a:pt x="3077" y="17397"/>
                  </a:cubicBezTo>
                  <a:cubicBezTo>
                    <a:pt x="1640" y="16884"/>
                    <a:pt x="1133" y="16304"/>
                    <a:pt x="1133" y="15930"/>
                  </a:cubicBezTo>
                  <a:cubicBezTo>
                    <a:pt x="1133" y="15289"/>
                    <a:pt x="2625" y="14233"/>
                    <a:pt x="5934" y="13819"/>
                  </a:cubicBezTo>
                  <a:lnTo>
                    <a:pt x="8014" y="17083"/>
                  </a:lnTo>
                  <a:cubicBezTo>
                    <a:pt x="8126" y="17258"/>
                    <a:pt x="8309" y="17346"/>
                    <a:pt x="8491" y="17346"/>
                  </a:cubicBezTo>
                  <a:cubicBezTo>
                    <a:pt x="8674" y="17346"/>
                    <a:pt x="8857" y="17258"/>
                    <a:pt x="8968" y="17083"/>
                  </a:cubicBezTo>
                  <a:lnTo>
                    <a:pt x="11049" y="13819"/>
                  </a:lnTo>
                  <a:close/>
                  <a:moveTo>
                    <a:pt x="8494" y="1"/>
                  </a:moveTo>
                  <a:cubicBezTo>
                    <a:pt x="6947" y="1"/>
                    <a:pt x="5399" y="578"/>
                    <a:pt x="4201" y="1738"/>
                  </a:cubicBezTo>
                  <a:cubicBezTo>
                    <a:pt x="3050" y="2837"/>
                    <a:pt x="2359" y="4338"/>
                    <a:pt x="2274" y="5929"/>
                  </a:cubicBezTo>
                  <a:cubicBezTo>
                    <a:pt x="2268" y="6041"/>
                    <a:pt x="2265" y="6156"/>
                    <a:pt x="2265" y="6267"/>
                  </a:cubicBezTo>
                  <a:cubicBezTo>
                    <a:pt x="2265" y="7327"/>
                    <a:pt x="2534" y="8372"/>
                    <a:pt x="3050" y="9296"/>
                  </a:cubicBezTo>
                  <a:cubicBezTo>
                    <a:pt x="3168" y="9507"/>
                    <a:pt x="3301" y="9713"/>
                    <a:pt x="3440" y="9909"/>
                  </a:cubicBezTo>
                  <a:lnTo>
                    <a:pt x="5267" y="12771"/>
                  </a:lnTo>
                  <a:cubicBezTo>
                    <a:pt x="3953" y="12971"/>
                    <a:pt x="2809" y="13294"/>
                    <a:pt x="1921" y="13713"/>
                  </a:cubicBezTo>
                  <a:cubicBezTo>
                    <a:pt x="333" y="14465"/>
                    <a:pt x="1" y="15332"/>
                    <a:pt x="1" y="15930"/>
                  </a:cubicBezTo>
                  <a:cubicBezTo>
                    <a:pt x="1" y="16648"/>
                    <a:pt x="469" y="17669"/>
                    <a:pt x="2697" y="18466"/>
                  </a:cubicBezTo>
                  <a:cubicBezTo>
                    <a:pt x="4252" y="19022"/>
                    <a:pt x="6311" y="19326"/>
                    <a:pt x="8491" y="19326"/>
                  </a:cubicBezTo>
                  <a:cubicBezTo>
                    <a:pt x="10671" y="19326"/>
                    <a:pt x="12731" y="19022"/>
                    <a:pt x="14286" y="18466"/>
                  </a:cubicBezTo>
                  <a:cubicBezTo>
                    <a:pt x="16514" y="17669"/>
                    <a:pt x="16985" y="16648"/>
                    <a:pt x="16985" y="15930"/>
                  </a:cubicBezTo>
                  <a:cubicBezTo>
                    <a:pt x="16985" y="15332"/>
                    <a:pt x="16650" y="14465"/>
                    <a:pt x="15062" y="13713"/>
                  </a:cubicBezTo>
                  <a:cubicBezTo>
                    <a:pt x="14174" y="13294"/>
                    <a:pt x="13030" y="12971"/>
                    <a:pt x="11716" y="12768"/>
                  </a:cubicBezTo>
                  <a:lnTo>
                    <a:pt x="13549" y="9897"/>
                  </a:lnTo>
                  <a:lnTo>
                    <a:pt x="13561" y="9879"/>
                  </a:lnTo>
                  <a:cubicBezTo>
                    <a:pt x="13567" y="9873"/>
                    <a:pt x="13570" y="9867"/>
                    <a:pt x="13576" y="9861"/>
                  </a:cubicBezTo>
                  <a:cubicBezTo>
                    <a:pt x="15327" y="7382"/>
                    <a:pt x="15041" y="3997"/>
                    <a:pt x="12897" y="1847"/>
                  </a:cubicBezTo>
                  <a:cubicBezTo>
                    <a:pt x="11689" y="618"/>
                    <a:pt x="10092" y="1"/>
                    <a:pt x="84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900" dirty="0">
                <a:solidFill>
                  <a:srgbClr val="435D74"/>
                </a:solidFill>
              </a:endParaRPr>
            </a:p>
          </p:txBody>
        </p:sp>
        <p:sp>
          <p:nvSpPr>
            <p:cNvPr id="13" name="Google Shape;4232;p41"/>
            <p:cNvSpPr/>
            <p:nvPr/>
          </p:nvSpPr>
          <p:spPr>
            <a:xfrm>
              <a:off x="1652425" y="324000"/>
              <a:ext cx="147150" cy="141575"/>
            </a:xfrm>
            <a:custGeom>
              <a:avLst/>
              <a:gdLst/>
              <a:ahLst/>
              <a:cxnLst/>
              <a:rect l="l" t="t" r="r" b="b"/>
              <a:pathLst>
                <a:path w="5886" h="5663" extrusionOk="0">
                  <a:moveTo>
                    <a:pt x="3054" y="1131"/>
                  </a:moveTo>
                  <a:cubicBezTo>
                    <a:pt x="3495" y="1131"/>
                    <a:pt x="3930" y="1303"/>
                    <a:pt x="4255" y="1629"/>
                  </a:cubicBezTo>
                  <a:cubicBezTo>
                    <a:pt x="4741" y="2115"/>
                    <a:pt x="4886" y="2845"/>
                    <a:pt x="4623" y="3480"/>
                  </a:cubicBezTo>
                  <a:cubicBezTo>
                    <a:pt x="4361" y="4114"/>
                    <a:pt x="3742" y="4530"/>
                    <a:pt x="3053" y="4530"/>
                  </a:cubicBezTo>
                  <a:cubicBezTo>
                    <a:pt x="2114" y="4527"/>
                    <a:pt x="1356" y="3769"/>
                    <a:pt x="1356" y="2830"/>
                  </a:cubicBezTo>
                  <a:cubicBezTo>
                    <a:pt x="1356" y="2142"/>
                    <a:pt x="1770" y="1523"/>
                    <a:pt x="2404" y="1260"/>
                  </a:cubicBezTo>
                  <a:cubicBezTo>
                    <a:pt x="2614" y="1173"/>
                    <a:pt x="2835" y="1131"/>
                    <a:pt x="3054" y="1131"/>
                  </a:cubicBezTo>
                  <a:close/>
                  <a:moveTo>
                    <a:pt x="3053" y="0"/>
                  </a:moveTo>
                  <a:cubicBezTo>
                    <a:pt x="2316" y="0"/>
                    <a:pt x="1593" y="287"/>
                    <a:pt x="1051" y="828"/>
                  </a:cubicBezTo>
                  <a:cubicBezTo>
                    <a:pt x="242" y="1638"/>
                    <a:pt x="1" y="2855"/>
                    <a:pt x="439" y="3914"/>
                  </a:cubicBezTo>
                  <a:cubicBezTo>
                    <a:pt x="876" y="4971"/>
                    <a:pt x="1909" y="5663"/>
                    <a:pt x="3053" y="5663"/>
                  </a:cubicBezTo>
                  <a:cubicBezTo>
                    <a:pt x="4617" y="5660"/>
                    <a:pt x="5883" y="4394"/>
                    <a:pt x="5886" y="2830"/>
                  </a:cubicBezTo>
                  <a:cubicBezTo>
                    <a:pt x="5886" y="1686"/>
                    <a:pt x="5194" y="653"/>
                    <a:pt x="4137" y="216"/>
                  </a:cubicBezTo>
                  <a:cubicBezTo>
                    <a:pt x="3786" y="70"/>
                    <a:pt x="3418" y="0"/>
                    <a:pt x="3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900"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5" name="Google Shape;4230;p41"/>
          <p:cNvGrpSpPr/>
          <p:nvPr/>
        </p:nvGrpSpPr>
        <p:grpSpPr>
          <a:xfrm>
            <a:off x="3352801" y="3733801"/>
            <a:ext cx="271076" cy="308436"/>
            <a:chOff x="1516475" y="238075"/>
            <a:chExt cx="424650" cy="483175"/>
          </a:xfrm>
          <a:solidFill>
            <a:srgbClr val="C00000"/>
          </a:solidFill>
        </p:grpSpPr>
        <p:sp>
          <p:nvSpPr>
            <p:cNvPr id="15" name="Google Shape;4231;p41"/>
            <p:cNvSpPr/>
            <p:nvPr/>
          </p:nvSpPr>
          <p:spPr>
            <a:xfrm>
              <a:off x="1516475" y="238075"/>
              <a:ext cx="424650" cy="483175"/>
            </a:xfrm>
            <a:custGeom>
              <a:avLst/>
              <a:gdLst/>
              <a:ahLst/>
              <a:cxnLst/>
              <a:rect l="l" t="t" r="r" b="b"/>
              <a:pathLst>
                <a:path w="16986" h="19327" extrusionOk="0">
                  <a:moveTo>
                    <a:pt x="8491" y="1134"/>
                  </a:moveTo>
                  <a:cubicBezTo>
                    <a:pt x="11302" y="1134"/>
                    <a:pt x="13588" y="3438"/>
                    <a:pt x="13588" y="6267"/>
                  </a:cubicBezTo>
                  <a:cubicBezTo>
                    <a:pt x="13588" y="7318"/>
                    <a:pt x="13262" y="8342"/>
                    <a:pt x="12655" y="9199"/>
                  </a:cubicBezTo>
                  <a:cubicBezTo>
                    <a:pt x="12625" y="9242"/>
                    <a:pt x="12604" y="9272"/>
                    <a:pt x="12595" y="9284"/>
                  </a:cubicBezTo>
                  <a:lnTo>
                    <a:pt x="8491" y="15724"/>
                  </a:lnTo>
                  <a:lnTo>
                    <a:pt x="4388" y="9287"/>
                  </a:lnTo>
                  <a:cubicBezTo>
                    <a:pt x="4382" y="9275"/>
                    <a:pt x="4373" y="9266"/>
                    <a:pt x="4367" y="9257"/>
                  </a:cubicBezTo>
                  <a:cubicBezTo>
                    <a:pt x="4249" y="9091"/>
                    <a:pt x="4140" y="8921"/>
                    <a:pt x="4041" y="8743"/>
                  </a:cubicBezTo>
                  <a:cubicBezTo>
                    <a:pt x="3618" y="7985"/>
                    <a:pt x="3398" y="7134"/>
                    <a:pt x="3398" y="6267"/>
                  </a:cubicBezTo>
                  <a:cubicBezTo>
                    <a:pt x="3398" y="6174"/>
                    <a:pt x="3398" y="6080"/>
                    <a:pt x="3404" y="5990"/>
                  </a:cubicBezTo>
                  <a:cubicBezTo>
                    <a:pt x="3552" y="3266"/>
                    <a:pt x="5786" y="1134"/>
                    <a:pt x="8491" y="1134"/>
                  </a:cubicBezTo>
                  <a:close/>
                  <a:moveTo>
                    <a:pt x="11049" y="13819"/>
                  </a:moveTo>
                  <a:cubicBezTo>
                    <a:pt x="14358" y="14233"/>
                    <a:pt x="15853" y="15289"/>
                    <a:pt x="15853" y="15930"/>
                  </a:cubicBezTo>
                  <a:cubicBezTo>
                    <a:pt x="15853" y="16304"/>
                    <a:pt x="15339" y="16887"/>
                    <a:pt x="13905" y="17397"/>
                  </a:cubicBezTo>
                  <a:cubicBezTo>
                    <a:pt x="12471" y="17910"/>
                    <a:pt x="10545" y="18194"/>
                    <a:pt x="8491" y="18194"/>
                  </a:cubicBezTo>
                  <a:cubicBezTo>
                    <a:pt x="6438" y="18194"/>
                    <a:pt x="4515" y="17910"/>
                    <a:pt x="3077" y="17397"/>
                  </a:cubicBezTo>
                  <a:cubicBezTo>
                    <a:pt x="1640" y="16884"/>
                    <a:pt x="1133" y="16304"/>
                    <a:pt x="1133" y="15930"/>
                  </a:cubicBezTo>
                  <a:cubicBezTo>
                    <a:pt x="1133" y="15289"/>
                    <a:pt x="2625" y="14233"/>
                    <a:pt x="5934" y="13819"/>
                  </a:cubicBezTo>
                  <a:lnTo>
                    <a:pt x="8014" y="17083"/>
                  </a:lnTo>
                  <a:cubicBezTo>
                    <a:pt x="8126" y="17258"/>
                    <a:pt x="8309" y="17346"/>
                    <a:pt x="8491" y="17346"/>
                  </a:cubicBezTo>
                  <a:cubicBezTo>
                    <a:pt x="8674" y="17346"/>
                    <a:pt x="8857" y="17258"/>
                    <a:pt x="8968" y="17083"/>
                  </a:cubicBezTo>
                  <a:lnTo>
                    <a:pt x="11049" y="13819"/>
                  </a:lnTo>
                  <a:close/>
                  <a:moveTo>
                    <a:pt x="8494" y="1"/>
                  </a:moveTo>
                  <a:cubicBezTo>
                    <a:pt x="6947" y="1"/>
                    <a:pt x="5399" y="578"/>
                    <a:pt x="4201" y="1738"/>
                  </a:cubicBezTo>
                  <a:cubicBezTo>
                    <a:pt x="3050" y="2837"/>
                    <a:pt x="2359" y="4338"/>
                    <a:pt x="2274" y="5929"/>
                  </a:cubicBezTo>
                  <a:cubicBezTo>
                    <a:pt x="2268" y="6041"/>
                    <a:pt x="2265" y="6156"/>
                    <a:pt x="2265" y="6267"/>
                  </a:cubicBezTo>
                  <a:cubicBezTo>
                    <a:pt x="2265" y="7327"/>
                    <a:pt x="2534" y="8372"/>
                    <a:pt x="3050" y="9296"/>
                  </a:cubicBezTo>
                  <a:cubicBezTo>
                    <a:pt x="3168" y="9507"/>
                    <a:pt x="3301" y="9713"/>
                    <a:pt x="3440" y="9909"/>
                  </a:cubicBezTo>
                  <a:lnTo>
                    <a:pt x="5267" y="12771"/>
                  </a:lnTo>
                  <a:cubicBezTo>
                    <a:pt x="3953" y="12971"/>
                    <a:pt x="2809" y="13294"/>
                    <a:pt x="1921" y="13713"/>
                  </a:cubicBezTo>
                  <a:cubicBezTo>
                    <a:pt x="333" y="14465"/>
                    <a:pt x="1" y="15332"/>
                    <a:pt x="1" y="15930"/>
                  </a:cubicBezTo>
                  <a:cubicBezTo>
                    <a:pt x="1" y="16648"/>
                    <a:pt x="469" y="17669"/>
                    <a:pt x="2697" y="18466"/>
                  </a:cubicBezTo>
                  <a:cubicBezTo>
                    <a:pt x="4252" y="19022"/>
                    <a:pt x="6311" y="19326"/>
                    <a:pt x="8491" y="19326"/>
                  </a:cubicBezTo>
                  <a:cubicBezTo>
                    <a:pt x="10671" y="19326"/>
                    <a:pt x="12731" y="19022"/>
                    <a:pt x="14286" y="18466"/>
                  </a:cubicBezTo>
                  <a:cubicBezTo>
                    <a:pt x="16514" y="17669"/>
                    <a:pt x="16985" y="16648"/>
                    <a:pt x="16985" y="15930"/>
                  </a:cubicBezTo>
                  <a:cubicBezTo>
                    <a:pt x="16985" y="15332"/>
                    <a:pt x="16650" y="14465"/>
                    <a:pt x="15062" y="13713"/>
                  </a:cubicBezTo>
                  <a:cubicBezTo>
                    <a:pt x="14174" y="13294"/>
                    <a:pt x="13030" y="12971"/>
                    <a:pt x="11716" y="12768"/>
                  </a:cubicBezTo>
                  <a:lnTo>
                    <a:pt x="13549" y="9897"/>
                  </a:lnTo>
                  <a:lnTo>
                    <a:pt x="13561" y="9879"/>
                  </a:lnTo>
                  <a:cubicBezTo>
                    <a:pt x="13567" y="9873"/>
                    <a:pt x="13570" y="9867"/>
                    <a:pt x="13576" y="9861"/>
                  </a:cubicBezTo>
                  <a:cubicBezTo>
                    <a:pt x="15327" y="7382"/>
                    <a:pt x="15041" y="3997"/>
                    <a:pt x="12897" y="1847"/>
                  </a:cubicBezTo>
                  <a:cubicBezTo>
                    <a:pt x="11689" y="618"/>
                    <a:pt x="10092" y="1"/>
                    <a:pt x="84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900" dirty="0">
                <a:solidFill>
                  <a:srgbClr val="435D74"/>
                </a:solidFill>
              </a:endParaRPr>
            </a:p>
          </p:txBody>
        </p:sp>
        <p:sp>
          <p:nvSpPr>
            <p:cNvPr id="16" name="Google Shape;4232;p41"/>
            <p:cNvSpPr/>
            <p:nvPr/>
          </p:nvSpPr>
          <p:spPr>
            <a:xfrm>
              <a:off x="1652425" y="324000"/>
              <a:ext cx="147150" cy="141575"/>
            </a:xfrm>
            <a:custGeom>
              <a:avLst/>
              <a:gdLst/>
              <a:ahLst/>
              <a:cxnLst/>
              <a:rect l="l" t="t" r="r" b="b"/>
              <a:pathLst>
                <a:path w="5886" h="5663" extrusionOk="0">
                  <a:moveTo>
                    <a:pt x="3054" y="1131"/>
                  </a:moveTo>
                  <a:cubicBezTo>
                    <a:pt x="3495" y="1131"/>
                    <a:pt x="3930" y="1303"/>
                    <a:pt x="4255" y="1629"/>
                  </a:cubicBezTo>
                  <a:cubicBezTo>
                    <a:pt x="4741" y="2115"/>
                    <a:pt x="4886" y="2845"/>
                    <a:pt x="4623" y="3480"/>
                  </a:cubicBezTo>
                  <a:cubicBezTo>
                    <a:pt x="4361" y="4114"/>
                    <a:pt x="3742" y="4530"/>
                    <a:pt x="3053" y="4530"/>
                  </a:cubicBezTo>
                  <a:cubicBezTo>
                    <a:pt x="2114" y="4527"/>
                    <a:pt x="1356" y="3769"/>
                    <a:pt x="1356" y="2830"/>
                  </a:cubicBezTo>
                  <a:cubicBezTo>
                    <a:pt x="1356" y="2142"/>
                    <a:pt x="1770" y="1523"/>
                    <a:pt x="2404" y="1260"/>
                  </a:cubicBezTo>
                  <a:cubicBezTo>
                    <a:pt x="2614" y="1173"/>
                    <a:pt x="2835" y="1131"/>
                    <a:pt x="3054" y="1131"/>
                  </a:cubicBezTo>
                  <a:close/>
                  <a:moveTo>
                    <a:pt x="3053" y="0"/>
                  </a:moveTo>
                  <a:cubicBezTo>
                    <a:pt x="2316" y="0"/>
                    <a:pt x="1593" y="287"/>
                    <a:pt x="1051" y="828"/>
                  </a:cubicBezTo>
                  <a:cubicBezTo>
                    <a:pt x="242" y="1638"/>
                    <a:pt x="1" y="2855"/>
                    <a:pt x="439" y="3914"/>
                  </a:cubicBezTo>
                  <a:cubicBezTo>
                    <a:pt x="876" y="4971"/>
                    <a:pt x="1909" y="5663"/>
                    <a:pt x="3053" y="5663"/>
                  </a:cubicBezTo>
                  <a:cubicBezTo>
                    <a:pt x="4617" y="5660"/>
                    <a:pt x="5883" y="4394"/>
                    <a:pt x="5886" y="2830"/>
                  </a:cubicBezTo>
                  <a:cubicBezTo>
                    <a:pt x="5886" y="1686"/>
                    <a:pt x="5194" y="653"/>
                    <a:pt x="4137" y="216"/>
                  </a:cubicBezTo>
                  <a:cubicBezTo>
                    <a:pt x="3786" y="70"/>
                    <a:pt x="3418" y="0"/>
                    <a:pt x="3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900" dirty="0">
                <a:solidFill>
                  <a:srgbClr val="435D74"/>
                </a:solidFill>
              </a:endParaRPr>
            </a:p>
          </p:txBody>
        </p:sp>
      </p:grpSp>
      <p:cxnSp>
        <p:nvCxnSpPr>
          <p:cNvPr id="34" name="Curved Connector 33"/>
          <p:cNvCxnSpPr/>
          <p:nvPr/>
        </p:nvCxnSpPr>
        <p:spPr>
          <a:xfrm rot="16200000" flipH="1">
            <a:off x="3302000" y="4191000"/>
            <a:ext cx="812800" cy="508000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Curved Connector 37"/>
          <p:cNvCxnSpPr/>
          <p:nvPr/>
        </p:nvCxnSpPr>
        <p:spPr>
          <a:xfrm rot="5400000" flipH="1" flipV="1">
            <a:off x="4165600" y="4241800"/>
            <a:ext cx="914400" cy="508000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6" name="Google Shape;4230;p41"/>
          <p:cNvGrpSpPr/>
          <p:nvPr/>
        </p:nvGrpSpPr>
        <p:grpSpPr>
          <a:xfrm>
            <a:off x="7924801" y="2616201"/>
            <a:ext cx="271076" cy="308436"/>
            <a:chOff x="1516475" y="238075"/>
            <a:chExt cx="424650" cy="483175"/>
          </a:xfrm>
          <a:solidFill>
            <a:srgbClr val="C00000"/>
          </a:solidFill>
        </p:grpSpPr>
        <p:sp>
          <p:nvSpPr>
            <p:cNvPr id="45" name="Google Shape;4231;p41"/>
            <p:cNvSpPr/>
            <p:nvPr/>
          </p:nvSpPr>
          <p:spPr>
            <a:xfrm>
              <a:off x="1516475" y="238075"/>
              <a:ext cx="424650" cy="483175"/>
            </a:xfrm>
            <a:custGeom>
              <a:avLst/>
              <a:gdLst/>
              <a:ahLst/>
              <a:cxnLst/>
              <a:rect l="l" t="t" r="r" b="b"/>
              <a:pathLst>
                <a:path w="16986" h="19327" extrusionOk="0">
                  <a:moveTo>
                    <a:pt x="8491" y="1134"/>
                  </a:moveTo>
                  <a:cubicBezTo>
                    <a:pt x="11302" y="1134"/>
                    <a:pt x="13588" y="3438"/>
                    <a:pt x="13588" y="6267"/>
                  </a:cubicBezTo>
                  <a:cubicBezTo>
                    <a:pt x="13588" y="7318"/>
                    <a:pt x="13262" y="8342"/>
                    <a:pt x="12655" y="9199"/>
                  </a:cubicBezTo>
                  <a:cubicBezTo>
                    <a:pt x="12625" y="9242"/>
                    <a:pt x="12604" y="9272"/>
                    <a:pt x="12595" y="9284"/>
                  </a:cubicBezTo>
                  <a:lnTo>
                    <a:pt x="8491" y="15724"/>
                  </a:lnTo>
                  <a:lnTo>
                    <a:pt x="4388" y="9287"/>
                  </a:lnTo>
                  <a:cubicBezTo>
                    <a:pt x="4382" y="9275"/>
                    <a:pt x="4373" y="9266"/>
                    <a:pt x="4367" y="9257"/>
                  </a:cubicBezTo>
                  <a:cubicBezTo>
                    <a:pt x="4249" y="9091"/>
                    <a:pt x="4140" y="8921"/>
                    <a:pt x="4041" y="8743"/>
                  </a:cubicBezTo>
                  <a:cubicBezTo>
                    <a:pt x="3618" y="7985"/>
                    <a:pt x="3398" y="7134"/>
                    <a:pt x="3398" y="6267"/>
                  </a:cubicBezTo>
                  <a:cubicBezTo>
                    <a:pt x="3398" y="6174"/>
                    <a:pt x="3398" y="6080"/>
                    <a:pt x="3404" y="5990"/>
                  </a:cubicBezTo>
                  <a:cubicBezTo>
                    <a:pt x="3552" y="3266"/>
                    <a:pt x="5786" y="1134"/>
                    <a:pt x="8491" y="1134"/>
                  </a:cubicBezTo>
                  <a:close/>
                  <a:moveTo>
                    <a:pt x="11049" y="13819"/>
                  </a:moveTo>
                  <a:cubicBezTo>
                    <a:pt x="14358" y="14233"/>
                    <a:pt x="15853" y="15289"/>
                    <a:pt x="15853" y="15930"/>
                  </a:cubicBezTo>
                  <a:cubicBezTo>
                    <a:pt x="15853" y="16304"/>
                    <a:pt x="15339" y="16887"/>
                    <a:pt x="13905" y="17397"/>
                  </a:cubicBezTo>
                  <a:cubicBezTo>
                    <a:pt x="12471" y="17910"/>
                    <a:pt x="10545" y="18194"/>
                    <a:pt x="8491" y="18194"/>
                  </a:cubicBezTo>
                  <a:cubicBezTo>
                    <a:pt x="6438" y="18194"/>
                    <a:pt x="4515" y="17910"/>
                    <a:pt x="3077" y="17397"/>
                  </a:cubicBezTo>
                  <a:cubicBezTo>
                    <a:pt x="1640" y="16884"/>
                    <a:pt x="1133" y="16304"/>
                    <a:pt x="1133" y="15930"/>
                  </a:cubicBezTo>
                  <a:cubicBezTo>
                    <a:pt x="1133" y="15289"/>
                    <a:pt x="2625" y="14233"/>
                    <a:pt x="5934" y="13819"/>
                  </a:cubicBezTo>
                  <a:lnTo>
                    <a:pt x="8014" y="17083"/>
                  </a:lnTo>
                  <a:cubicBezTo>
                    <a:pt x="8126" y="17258"/>
                    <a:pt x="8309" y="17346"/>
                    <a:pt x="8491" y="17346"/>
                  </a:cubicBezTo>
                  <a:cubicBezTo>
                    <a:pt x="8674" y="17346"/>
                    <a:pt x="8857" y="17258"/>
                    <a:pt x="8968" y="17083"/>
                  </a:cubicBezTo>
                  <a:lnTo>
                    <a:pt x="11049" y="13819"/>
                  </a:lnTo>
                  <a:close/>
                  <a:moveTo>
                    <a:pt x="8494" y="1"/>
                  </a:moveTo>
                  <a:cubicBezTo>
                    <a:pt x="6947" y="1"/>
                    <a:pt x="5399" y="578"/>
                    <a:pt x="4201" y="1738"/>
                  </a:cubicBezTo>
                  <a:cubicBezTo>
                    <a:pt x="3050" y="2837"/>
                    <a:pt x="2359" y="4338"/>
                    <a:pt x="2274" y="5929"/>
                  </a:cubicBezTo>
                  <a:cubicBezTo>
                    <a:pt x="2268" y="6041"/>
                    <a:pt x="2265" y="6156"/>
                    <a:pt x="2265" y="6267"/>
                  </a:cubicBezTo>
                  <a:cubicBezTo>
                    <a:pt x="2265" y="7327"/>
                    <a:pt x="2534" y="8372"/>
                    <a:pt x="3050" y="9296"/>
                  </a:cubicBezTo>
                  <a:cubicBezTo>
                    <a:pt x="3168" y="9507"/>
                    <a:pt x="3301" y="9713"/>
                    <a:pt x="3440" y="9909"/>
                  </a:cubicBezTo>
                  <a:lnTo>
                    <a:pt x="5267" y="12771"/>
                  </a:lnTo>
                  <a:cubicBezTo>
                    <a:pt x="3953" y="12971"/>
                    <a:pt x="2809" y="13294"/>
                    <a:pt x="1921" y="13713"/>
                  </a:cubicBezTo>
                  <a:cubicBezTo>
                    <a:pt x="333" y="14465"/>
                    <a:pt x="1" y="15332"/>
                    <a:pt x="1" y="15930"/>
                  </a:cubicBezTo>
                  <a:cubicBezTo>
                    <a:pt x="1" y="16648"/>
                    <a:pt x="469" y="17669"/>
                    <a:pt x="2697" y="18466"/>
                  </a:cubicBezTo>
                  <a:cubicBezTo>
                    <a:pt x="4252" y="19022"/>
                    <a:pt x="6311" y="19326"/>
                    <a:pt x="8491" y="19326"/>
                  </a:cubicBezTo>
                  <a:cubicBezTo>
                    <a:pt x="10671" y="19326"/>
                    <a:pt x="12731" y="19022"/>
                    <a:pt x="14286" y="18466"/>
                  </a:cubicBezTo>
                  <a:cubicBezTo>
                    <a:pt x="16514" y="17669"/>
                    <a:pt x="16985" y="16648"/>
                    <a:pt x="16985" y="15930"/>
                  </a:cubicBezTo>
                  <a:cubicBezTo>
                    <a:pt x="16985" y="15332"/>
                    <a:pt x="16650" y="14465"/>
                    <a:pt x="15062" y="13713"/>
                  </a:cubicBezTo>
                  <a:cubicBezTo>
                    <a:pt x="14174" y="13294"/>
                    <a:pt x="13030" y="12971"/>
                    <a:pt x="11716" y="12768"/>
                  </a:cubicBezTo>
                  <a:lnTo>
                    <a:pt x="13549" y="9897"/>
                  </a:lnTo>
                  <a:lnTo>
                    <a:pt x="13561" y="9879"/>
                  </a:lnTo>
                  <a:cubicBezTo>
                    <a:pt x="13567" y="9873"/>
                    <a:pt x="13570" y="9867"/>
                    <a:pt x="13576" y="9861"/>
                  </a:cubicBezTo>
                  <a:cubicBezTo>
                    <a:pt x="15327" y="7382"/>
                    <a:pt x="15041" y="3997"/>
                    <a:pt x="12897" y="1847"/>
                  </a:cubicBezTo>
                  <a:cubicBezTo>
                    <a:pt x="11689" y="618"/>
                    <a:pt x="10092" y="1"/>
                    <a:pt x="84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900" dirty="0">
                <a:solidFill>
                  <a:srgbClr val="435D74"/>
                </a:solidFill>
              </a:endParaRPr>
            </a:p>
          </p:txBody>
        </p:sp>
        <p:sp>
          <p:nvSpPr>
            <p:cNvPr id="46" name="Google Shape;4232;p41"/>
            <p:cNvSpPr/>
            <p:nvPr/>
          </p:nvSpPr>
          <p:spPr>
            <a:xfrm>
              <a:off x="1652425" y="324000"/>
              <a:ext cx="147150" cy="141575"/>
            </a:xfrm>
            <a:custGeom>
              <a:avLst/>
              <a:gdLst/>
              <a:ahLst/>
              <a:cxnLst/>
              <a:rect l="l" t="t" r="r" b="b"/>
              <a:pathLst>
                <a:path w="5886" h="5663" extrusionOk="0">
                  <a:moveTo>
                    <a:pt x="3054" y="1131"/>
                  </a:moveTo>
                  <a:cubicBezTo>
                    <a:pt x="3495" y="1131"/>
                    <a:pt x="3930" y="1303"/>
                    <a:pt x="4255" y="1629"/>
                  </a:cubicBezTo>
                  <a:cubicBezTo>
                    <a:pt x="4741" y="2115"/>
                    <a:pt x="4886" y="2845"/>
                    <a:pt x="4623" y="3480"/>
                  </a:cubicBezTo>
                  <a:cubicBezTo>
                    <a:pt x="4361" y="4114"/>
                    <a:pt x="3742" y="4530"/>
                    <a:pt x="3053" y="4530"/>
                  </a:cubicBezTo>
                  <a:cubicBezTo>
                    <a:pt x="2114" y="4527"/>
                    <a:pt x="1356" y="3769"/>
                    <a:pt x="1356" y="2830"/>
                  </a:cubicBezTo>
                  <a:cubicBezTo>
                    <a:pt x="1356" y="2142"/>
                    <a:pt x="1770" y="1523"/>
                    <a:pt x="2404" y="1260"/>
                  </a:cubicBezTo>
                  <a:cubicBezTo>
                    <a:pt x="2614" y="1173"/>
                    <a:pt x="2835" y="1131"/>
                    <a:pt x="3054" y="1131"/>
                  </a:cubicBezTo>
                  <a:close/>
                  <a:moveTo>
                    <a:pt x="3053" y="0"/>
                  </a:moveTo>
                  <a:cubicBezTo>
                    <a:pt x="2316" y="0"/>
                    <a:pt x="1593" y="287"/>
                    <a:pt x="1051" y="828"/>
                  </a:cubicBezTo>
                  <a:cubicBezTo>
                    <a:pt x="242" y="1638"/>
                    <a:pt x="1" y="2855"/>
                    <a:pt x="439" y="3914"/>
                  </a:cubicBezTo>
                  <a:cubicBezTo>
                    <a:pt x="876" y="4971"/>
                    <a:pt x="1909" y="5663"/>
                    <a:pt x="3053" y="5663"/>
                  </a:cubicBezTo>
                  <a:cubicBezTo>
                    <a:pt x="4617" y="5660"/>
                    <a:pt x="5883" y="4394"/>
                    <a:pt x="5886" y="2830"/>
                  </a:cubicBezTo>
                  <a:cubicBezTo>
                    <a:pt x="5886" y="1686"/>
                    <a:pt x="5194" y="653"/>
                    <a:pt x="4137" y="216"/>
                  </a:cubicBezTo>
                  <a:cubicBezTo>
                    <a:pt x="3786" y="70"/>
                    <a:pt x="3418" y="0"/>
                    <a:pt x="3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900"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7" name="Google Shape;4230;p41"/>
          <p:cNvGrpSpPr/>
          <p:nvPr/>
        </p:nvGrpSpPr>
        <p:grpSpPr>
          <a:xfrm>
            <a:off x="10261601" y="2514601"/>
            <a:ext cx="271076" cy="308436"/>
            <a:chOff x="1516475" y="238075"/>
            <a:chExt cx="424650" cy="483175"/>
          </a:xfrm>
          <a:solidFill>
            <a:srgbClr val="C00000"/>
          </a:solidFill>
        </p:grpSpPr>
        <p:sp>
          <p:nvSpPr>
            <p:cNvPr id="48" name="Google Shape;4231;p41"/>
            <p:cNvSpPr/>
            <p:nvPr/>
          </p:nvSpPr>
          <p:spPr>
            <a:xfrm>
              <a:off x="1516475" y="238075"/>
              <a:ext cx="424650" cy="483175"/>
            </a:xfrm>
            <a:custGeom>
              <a:avLst/>
              <a:gdLst/>
              <a:ahLst/>
              <a:cxnLst/>
              <a:rect l="l" t="t" r="r" b="b"/>
              <a:pathLst>
                <a:path w="16986" h="19327" extrusionOk="0">
                  <a:moveTo>
                    <a:pt x="8491" y="1134"/>
                  </a:moveTo>
                  <a:cubicBezTo>
                    <a:pt x="11302" y="1134"/>
                    <a:pt x="13588" y="3438"/>
                    <a:pt x="13588" y="6267"/>
                  </a:cubicBezTo>
                  <a:cubicBezTo>
                    <a:pt x="13588" y="7318"/>
                    <a:pt x="13262" y="8342"/>
                    <a:pt x="12655" y="9199"/>
                  </a:cubicBezTo>
                  <a:cubicBezTo>
                    <a:pt x="12625" y="9242"/>
                    <a:pt x="12604" y="9272"/>
                    <a:pt x="12595" y="9284"/>
                  </a:cubicBezTo>
                  <a:lnTo>
                    <a:pt x="8491" y="15724"/>
                  </a:lnTo>
                  <a:lnTo>
                    <a:pt x="4388" y="9287"/>
                  </a:lnTo>
                  <a:cubicBezTo>
                    <a:pt x="4382" y="9275"/>
                    <a:pt x="4373" y="9266"/>
                    <a:pt x="4367" y="9257"/>
                  </a:cubicBezTo>
                  <a:cubicBezTo>
                    <a:pt x="4249" y="9091"/>
                    <a:pt x="4140" y="8921"/>
                    <a:pt x="4041" y="8743"/>
                  </a:cubicBezTo>
                  <a:cubicBezTo>
                    <a:pt x="3618" y="7985"/>
                    <a:pt x="3398" y="7134"/>
                    <a:pt x="3398" y="6267"/>
                  </a:cubicBezTo>
                  <a:cubicBezTo>
                    <a:pt x="3398" y="6174"/>
                    <a:pt x="3398" y="6080"/>
                    <a:pt x="3404" y="5990"/>
                  </a:cubicBezTo>
                  <a:cubicBezTo>
                    <a:pt x="3552" y="3266"/>
                    <a:pt x="5786" y="1134"/>
                    <a:pt x="8491" y="1134"/>
                  </a:cubicBezTo>
                  <a:close/>
                  <a:moveTo>
                    <a:pt x="11049" y="13819"/>
                  </a:moveTo>
                  <a:cubicBezTo>
                    <a:pt x="14358" y="14233"/>
                    <a:pt x="15853" y="15289"/>
                    <a:pt x="15853" y="15930"/>
                  </a:cubicBezTo>
                  <a:cubicBezTo>
                    <a:pt x="15853" y="16304"/>
                    <a:pt x="15339" y="16887"/>
                    <a:pt x="13905" y="17397"/>
                  </a:cubicBezTo>
                  <a:cubicBezTo>
                    <a:pt x="12471" y="17910"/>
                    <a:pt x="10545" y="18194"/>
                    <a:pt x="8491" y="18194"/>
                  </a:cubicBezTo>
                  <a:cubicBezTo>
                    <a:pt x="6438" y="18194"/>
                    <a:pt x="4515" y="17910"/>
                    <a:pt x="3077" y="17397"/>
                  </a:cubicBezTo>
                  <a:cubicBezTo>
                    <a:pt x="1640" y="16884"/>
                    <a:pt x="1133" y="16304"/>
                    <a:pt x="1133" y="15930"/>
                  </a:cubicBezTo>
                  <a:cubicBezTo>
                    <a:pt x="1133" y="15289"/>
                    <a:pt x="2625" y="14233"/>
                    <a:pt x="5934" y="13819"/>
                  </a:cubicBezTo>
                  <a:lnTo>
                    <a:pt x="8014" y="17083"/>
                  </a:lnTo>
                  <a:cubicBezTo>
                    <a:pt x="8126" y="17258"/>
                    <a:pt x="8309" y="17346"/>
                    <a:pt x="8491" y="17346"/>
                  </a:cubicBezTo>
                  <a:cubicBezTo>
                    <a:pt x="8674" y="17346"/>
                    <a:pt x="8857" y="17258"/>
                    <a:pt x="8968" y="17083"/>
                  </a:cubicBezTo>
                  <a:lnTo>
                    <a:pt x="11049" y="13819"/>
                  </a:lnTo>
                  <a:close/>
                  <a:moveTo>
                    <a:pt x="8494" y="1"/>
                  </a:moveTo>
                  <a:cubicBezTo>
                    <a:pt x="6947" y="1"/>
                    <a:pt x="5399" y="578"/>
                    <a:pt x="4201" y="1738"/>
                  </a:cubicBezTo>
                  <a:cubicBezTo>
                    <a:pt x="3050" y="2837"/>
                    <a:pt x="2359" y="4338"/>
                    <a:pt x="2274" y="5929"/>
                  </a:cubicBezTo>
                  <a:cubicBezTo>
                    <a:pt x="2268" y="6041"/>
                    <a:pt x="2265" y="6156"/>
                    <a:pt x="2265" y="6267"/>
                  </a:cubicBezTo>
                  <a:cubicBezTo>
                    <a:pt x="2265" y="7327"/>
                    <a:pt x="2534" y="8372"/>
                    <a:pt x="3050" y="9296"/>
                  </a:cubicBezTo>
                  <a:cubicBezTo>
                    <a:pt x="3168" y="9507"/>
                    <a:pt x="3301" y="9713"/>
                    <a:pt x="3440" y="9909"/>
                  </a:cubicBezTo>
                  <a:lnTo>
                    <a:pt x="5267" y="12771"/>
                  </a:lnTo>
                  <a:cubicBezTo>
                    <a:pt x="3953" y="12971"/>
                    <a:pt x="2809" y="13294"/>
                    <a:pt x="1921" y="13713"/>
                  </a:cubicBezTo>
                  <a:cubicBezTo>
                    <a:pt x="333" y="14465"/>
                    <a:pt x="1" y="15332"/>
                    <a:pt x="1" y="15930"/>
                  </a:cubicBezTo>
                  <a:cubicBezTo>
                    <a:pt x="1" y="16648"/>
                    <a:pt x="469" y="17669"/>
                    <a:pt x="2697" y="18466"/>
                  </a:cubicBezTo>
                  <a:cubicBezTo>
                    <a:pt x="4252" y="19022"/>
                    <a:pt x="6311" y="19326"/>
                    <a:pt x="8491" y="19326"/>
                  </a:cubicBezTo>
                  <a:cubicBezTo>
                    <a:pt x="10671" y="19326"/>
                    <a:pt x="12731" y="19022"/>
                    <a:pt x="14286" y="18466"/>
                  </a:cubicBezTo>
                  <a:cubicBezTo>
                    <a:pt x="16514" y="17669"/>
                    <a:pt x="16985" y="16648"/>
                    <a:pt x="16985" y="15930"/>
                  </a:cubicBezTo>
                  <a:cubicBezTo>
                    <a:pt x="16985" y="15332"/>
                    <a:pt x="16650" y="14465"/>
                    <a:pt x="15062" y="13713"/>
                  </a:cubicBezTo>
                  <a:cubicBezTo>
                    <a:pt x="14174" y="13294"/>
                    <a:pt x="13030" y="12971"/>
                    <a:pt x="11716" y="12768"/>
                  </a:cubicBezTo>
                  <a:lnTo>
                    <a:pt x="13549" y="9897"/>
                  </a:lnTo>
                  <a:lnTo>
                    <a:pt x="13561" y="9879"/>
                  </a:lnTo>
                  <a:cubicBezTo>
                    <a:pt x="13567" y="9873"/>
                    <a:pt x="13570" y="9867"/>
                    <a:pt x="13576" y="9861"/>
                  </a:cubicBezTo>
                  <a:cubicBezTo>
                    <a:pt x="15327" y="7382"/>
                    <a:pt x="15041" y="3997"/>
                    <a:pt x="12897" y="1847"/>
                  </a:cubicBezTo>
                  <a:cubicBezTo>
                    <a:pt x="11689" y="618"/>
                    <a:pt x="10092" y="1"/>
                    <a:pt x="84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900" dirty="0">
                <a:solidFill>
                  <a:srgbClr val="435D74"/>
                </a:solidFill>
              </a:endParaRPr>
            </a:p>
          </p:txBody>
        </p:sp>
        <p:sp>
          <p:nvSpPr>
            <p:cNvPr id="49" name="Google Shape;4232;p41"/>
            <p:cNvSpPr/>
            <p:nvPr/>
          </p:nvSpPr>
          <p:spPr>
            <a:xfrm>
              <a:off x="1652425" y="324000"/>
              <a:ext cx="147150" cy="141575"/>
            </a:xfrm>
            <a:custGeom>
              <a:avLst/>
              <a:gdLst/>
              <a:ahLst/>
              <a:cxnLst/>
              <a:rect l="l" t="t" r="r" b="b"/>
              <a:pathLst>
                <a:path w="5886" h="5663" extrusionOk="0">
                  <a:moveTo>
                    <a:pt x="3054" y="1131"/>
                  </a:moveTo>
                  <a:cubicBezTo>
                    <a:pt x="3495" y="1131"/>
                    <a:pt x="3930" y="1303"/>
                    <a:pt x="4255" y="1629"/>
                  </a:cubicBezTo>
                  <a:cubicBezTo>
                    <a:pt x="4741" y="2115"/>
                    <a:pt x="4886" y="2845"/>
                    <a:pt x="4623" y="3480"/>
                  </a:cubicBezTo>
                  <a:cubicBezTo>
                    <a:pt x="4361" y="4114"/>
                    <a:pt x="3742" y="4530"/>
                    <a:pt x="3053" y="4530"/>
                  </a:cubicBezTo>
                  <a:cubicBezTo>
                    <a:pt x="2114" y="4527"/>
                    <a:pt x="1356" y="3769"/>
                    <a:pt x="1356" y="2830"/>
                  </a:cubicBezTo>
                  <a:cubicBezTo>
                    <a:pt x="1356" y="2142"/>
                    <a:pt x="1770" y="1523"/>
                    <a:pt x="2404" y="1260"/>
                  </a:cubicBezTo>
                  <a:cubicBezTo>
                    <a:pt x="2614" y="1173"/>
                    <a:pt x="2835" y="1131"/>
                    <a:pt x="3054" y="1131"/>
                  </a:cubicBezTo>
                  <a:close/>
                  <a:moveTo>
                    <a:pt x="3053" y="0"/>
                  </a:moveTo>
                  <a:cubicBezTo>
                    <a:pt x="2316" y="0"/>
                    <a:pt x="1593" y="287"/>
                    <a:pt x="1051" y="828"/>
                  </a:cubicBezTo>
                  <a:cubicBezTo>
                    <a:pt x="242" y="1638"/>
                    <a:pt x="1" y="2855"/>
                    <a:pt x="439" y="3914"/>
                  </a:cubicBezTo>
                  <a:cubicBezTo>
                    <a:pt x="876" y="4971"/>
                    <a:pt x="1909" y="5663"/>
                    <a:pt x="3053" y="5663"/>
                  </a:cubicBezTo>
                  <a:cubicBezTo>
                    <a:pt x="4617" y="5660"/>
                    <a:pt x="5883" y="4394"/>
                    <a:pt x="5886" y="2830"/>
                  </a:cubicBezTo>
                  <a:cubicBezTo>
                    <a:pt x="5886" y="1686"/>
                    <a:pt x="5194" y="653"/>
                    <a:pt x="4137" y="216"/>
                  </a:cubicBezTo>
                  <a:cubicBezTo>
                    <a:pt x="3786" y="70"/>
                    <a:pt x="3418" y="0"/>
                    <a:pt x="3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900" dirty="0">
                <a:solidFill>
                  <a:srgbClr val="435D74"/>
                </a:solidFill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8128000" y="2616201"/>
            <a:ext cx="2133600" cy="328295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b="1" dirty="0" smtClean="0"/>
              <a:t>INDIA</a:t>
            </a:r>
          </a:p>
          <a:p>
            <a:endParaRPr lang="en-US" dirty="0" smtClean="0"/>
          </a:p>
          <a:p>
            <a:r>
              <a:rPr lang="en-US" dirty="0" smtClean="0"/>
              <a:t>Kerala</a:t>
            </a:r>
          </a:p>
          <a:p>
            <a:endParaRPr lang="en-US" dirty="0" smtClean="0"/>
          </a:p>
          <a:p>
            <a:r>
              <a:rPr lang="en-US" dirty="0" smtClean="0"/>
              <a:t>Tamil Nadu</a:t>
            </a:r>
          </a:p>
          <a:p>
            <a:endParaRPr lang="en-US" dirty="0" smtClean="0"/>
          </a:p>
          <a:p>
            <a:r>
              <a:rPr lang="en-US" dirty="0" smtClean="0"/>
              <a:t>Karnataka</a:t>
            </a:r>
          </a:p>
          <a:p>
            <a:endParaRPr lang="en-US" dirty="0" smtClean="0"/>
          </a:p>
          <a:p>
            <a:r>
              <a:rPr lang="en-US" dirty="0" smtClean="0"/>
              <a:t>Uttar Pradesh</a:t>
            </a:r>
          </a:p>
          <a:p>
            <a:endParaRPr lang="en-US" dirty="0" smtClean="0"/>
          </a:p>
          <a:p>
            <a:r>
              <a:rPr lang="en-US" dirty="0" smtClean="0"/>
              <a:t>Maharashtra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0566400" y="2510632"/>
            <a:ext cx="2235200" cy="41036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b="1" dirty="0" smtClean="0"/>
              <a:t>UAE</a:t>
            </a:r>
            <a:endParaRPr lang="en-US" b="1" dirty="0"/>
          </a:p>
        </p:txBody>
      </p:sp>
      <p:grpSp>
        <p:nvGrpSpPr>
          <p:cNvPr id="8" name="Google Shape;4230;p41"/>
          <p:cNvGrpSpPr/>
          <p:nvPr/>
        </p:nvGrpSpPr>
        <p:grpSpPr>
          <a:xfrm>
            <a:off x="7924801" y="3124201"/>
            <a:ext cx="271076" cy="308436"/>
            <a:chOff x="1516475" y="238075"/>
            <a:chExt cx="424650" cy="483175"/>
          </a:xfrm>
          <a:solidFill>
            <a:srgbClr val="C00000"/>
          </a:solidFill>
        </p:grpSpPr>
        <p:sp>
          <p:nvSpPr>
            <p:cNvPr id="53" name="Google Shape;4231;p41"/>
            <p:cNvSpPr/>
            <p:nvPr/>
          </p:nvSpPr>
          <p:spPr>
            <a:xfrm>
              <a:off x="1516475" y="238075"/>
              <a:ext cx="424650" cy="483175"/>
            </a:xfrm>
            <a:custGeom>
              <a:avLst/>
              <a:gdLst/>
              <a:ahLst/>
              <a:cxnLst/>
              <a:rect l="l" t="t" r="r" b="b"/>
              <a:pathLst>
                <a:path w="16986" h="19327" extrusionOk="0">
                  <a:moveTo>
                    <a:pt x="8491" y="1134"/>
                  </a:moveTo>
                  <a:cubicBezTo>
                    <a:pt x="11302" y="1134"/>
                    <a:pt x="13588" y="3438"/>
                    <a:pt x="13588" y="6267"/>
                  </a:cubicBezTo>
                  <a:cubicBezTo>
                    <a:pt x="13588" y="7318"/>
                    <a:pt x="13262" y="8342"/>
                    <a:pt x="12655" y="9199"/>
                  </a:cubicBezTo>
                  <a:cubicBezTo>
                    <a:pt x="12625" y="9242"/>
                    <a:pt x="12604" y="9272"/>
                    <a:pt x="12595" y="9284"/>
                  </a:cubicBezTo>
                  <a:lnTo>
                    <a:pt x="8491" y="15724"/>
                  </a:lnTo>
                  <a:lnTo>
                    <a:pt x="4388" y="9287"/>
                  </a:lnTo>
                  <a:cubicBezTo>
                    <a:pt x="4382" y="9275"/>
                    <a:pt x="4373" y="9266"/>
                    <a:pt x="4367" y="9257"/>
                  </a:cubicBezTo>
                  <a:cubicBezTo>
                    <a:pt x="4249" y="9091"/>
                    <a:pt x="4140" y="8921"/>
                    <a:pt x="4041" y="8743"/>
                  </a:cubicBezTo>
                  <a:cubicBezTo>
                    <a:pt x="3618" y="7985"/>
                    <a:pt x="3398" y="7134"/>
                    <a:pt x="3398" y="6267"/>
                  </a:cubicBezTo>
                  <a:cubicBezTo>
                    <a:pt x="3398" y="6174"/>
                    <a:pt x="3398" y="6080"/>
                    <a:pt x="3404" y="5990"/>
                  </a:cubicBezTo>
                  <a:cubicBezTo>
                    <a:pt x="3552" y="3266"/>
                    <a:pt x="5786" y="1134"/>
                    <a:pt x="8491" y="1134"/>
                  </a:cubicBezTo>
                  <a:close/>
                  <a:moveTo>
                    <a:pt x="11049" y="13819"/>
                  </a:moveTo>
                  <a:cubicBezTo>
                    <a:pt x="14358" y="14233"/>
                    <a:pt x="15853" y="15289"/>
                    <a:pt x="15853" y="15930"/>
                  </a:cubicBezTo>
                  <a:cubicBezTo>
                    <a:pt x="15853" y="16304"/>
                    <a:pt x="15339" y="16887"/>
                    <a:pt x="13905" y="17397"/>
                  </a:cubicBezTo>
                  <a:cubicBezTo>
                    <a:pt x="12471" y="17910"/>
                    <a:pt x="10545" y="18194"/>
                    <a:pt x="8491" y="18194"/>
                  </a:cubicBezTo>
                  <a:cubicBezTo>
                    <a:pt x="6438" y="18194"/>
                    <a:pt x="4515" y="17910"/>
                    <a:pt x="3077" y="17397"/>
                  </a:cubicBezTo>
                  <a:cubicBezTo>
                    <a:pt x="1640" y="16884"/>
                    <a:pt x="1133" y="16304"/>
                    <a:pt x="1133" y="15930"/>
                  </a:cubicBezTo>
                  <a:cubicBezTo>
                    <a:pt x="1133" y="15289"/>
                    <a:pt x="2625" y="14233"/>
                    <a:pt x="5934" y="13819"/>
                  </a:cubicBezTo>
                  <a:lnTo>
                    <a:pt x="8014" y="17083"/>
                  </a:lnTo>
                  <a:cubicBezTo>
                    <a:pt x="8126" y="17258"/>
                    <a:pt x="8309" y="17346"/>
                    <a:pt x="8491" y="17346"/>
                  </a:cubicBezTo>
                  <a:cubicBezTo>
                    <a:pt x="8674" y="17346"/>
                    <a:pt x="8857" y="17258"/>
                    <a:pt x="8968" y="17083"/>
                  </a:cubicBezTo>
                  <a:lnTo>
                    <a:pt x="11049" y="13819"/>
                  </a:lnTo>
                  <a:close/>
                  <a:moveTo>
                    <a:pt x="8494" y="1"/>
                  </a:moveTo>
                  <a:cubicBezTo>
                    <a:pt x="6947" y="1"/>
                    <a:pt x="5399" y="578"/>
                    <a:pt x="4201" y="1738"/>
                  </a:cubicBezTo>
                  <a:cubicBezTo>
                    <a:pt x="3050" y="2837"/>
                    <a:pt x="2359" y="4338"/>
                    <a:pt x="2274" y="5929"/>
                  </a:cubicBezTo>
                  <a:cubicBezTo>
                    <a:pt x="2268" y="6041"/>
                    <a:pt x="2265" y="6156"/>
                    <a:pt x="2265" y="6267"/>
                  </a:cubicBezTo>
                  <a:cubicBezTo>
                    <a:pt x="2265" y="7327"/>
                    <a:pt x="2534" y="8372"/>
                    <a:pt x="3050" y="9296"/>
                  </a:cubicBezTo>
                  <a:cubicBezTo>
                    <a:pt x="3168" y="9507"/>
                    <a:pt x="3301" y="9713"/>
                    <a:pt x="3440" y="9909"/>
                  </a:cubicBezTo>
                  <a:lnTo>
                    <a:pt x="5267" y="12771"/>
                  </a:lnTo>
                  <a:cubicBezTo>
                    <a:pt x="3953" y="12971"/>
                    <a:pt x="2809" y="13294"/>
                    <a:pt x="1921" y="13713"/>
                  </a:cubicBezTo>
                  <a:cubicBezTo>
                    <a:pt x="333" y="14465"/>
                    <a:pt x="1" y="15332"/>
                    <a:pt x="1" y="15930"/>
                  </a:cubicBezTo>
                  <a:cubicBezTo>
                    <a:pt x="1" y="16648"/>
                    <a:pt x="469" y="17669"/>
                    <a:pt x="2697" y="18466"/>
                  </a:cubicBezTo>
                  <a:cubicBezTo>
                    <a:pt x="4252" y="19022"/>
                    <a:pt x="6311" y="19326"/>
                    <a:pt x="8491" y="19326"/>
                  </a:cubicBezTo>
                  <a:cubicBezTo>
                    <a:pt x="10671" y="19326"/>
                    <a:pt x="12731" y="19022"/>
                    <a:pt x="14286" y="18466"/>
                  </a:cubicBezTo>
                  <a:cubicBezTo>
                    <a:pt x="16514" y="17669"/>
                    <a:pt x="16985" y="16648"/>
                    <a:pt x="16985" y="15930"/>
                  </a:cubicBezTo>
                  <a:cubicBezTo>
                    <a:pt x="16985" y="15332"/>
                    <a:pt x="16650" y="14465"/>
                    <a:pt x="15062" y="13713"/>
                  </a:cubicBezTo>
                  <a:cubicBezTo>
                    <a:pt x="14174" y="13294"/>
                    <a:pt x="13030" y="12971"/>
                    <a:pt x="11716" y="12768"/>
                  </a:cubicBezTo>
                  <a:lnTo>
                    <a:pt x="13549" y="9897"/>
                  </a:lnTo>
                  <a:lnTo>
                    <a:pt x="13561" y="9879"/>
                  </a:lnTo>
                  <a:cubicBezTo>
                    <a:pt x="13567" y="9873"/>
                    <a:pt x="13570" y="9867"/>
                    <a:pt x="13576" y="9861"/>
                  </a:cubicBezTo>
                  <a:cubicBezTo>
                    <a:pt x="15327" y="7382"/>
                    <a:pt x="15041" y="3997"/>
                    <a:pt x="12897" y="1847"/>
                  </a:cubicBezTo>
                  <a:cubicBezTo>
                    <a:pt x="11689" y="618"/>
                    <a:pt x="10092" y="1"/>
                    <a:pt x="849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900" dirty="0">
                <a:solidFill>
                  <a:srgbClr val="435D74"/>
                </a:solidFill>
              </a:endParaRPr>
            </a:p>
          </p:txBody>
        </p:sp>
        <p:sp>
          <p:nvSpPr>
            <p:cNvPr id="54" name="Google Shape;4232;p41"/>
            <p:cNvSpPr/>
            <p:nvPr/>
          </p:nvSpPr>
          <p:spPr>
            <a:xfrm>
              <a:off x="1652425" y="324000"/>
              <a:ext cx="147150" cy="141575"/>
            </a:xfrm>
            <a:custGeom>
              <a:avLst/>
              <a:gdLst/>
              <a:ahLst/>
              <a:cxnLst/>
              <a:rect l="l" t="t" r="r" b="b"/>
              <a:pathLst>
                <a:path w="5886" h="5663" extrusionOk="0">
                  <a:moveTo>
                    <a:pt x="3054" y="1131"/>
                  </a:moveTo>
                  <a:cubicBezTo>
                    <a:pt x="3495" y="1131"/>
                    <a:pt x="3930" y="1303"/>
                    <a:pt x="4255" y="1629"/>
                  </a:cubicBezTo>
                  <a:cubicBezTo>
                    <a:pt x="4741" y="2115"/>
                    <a:pt x="4886" y="2845"/>
                    <a:pt x="4623" y="3480"/>
                  </a:cubicBezTo>
                  <a:cubicBezTo>
                    <a:pt x="4361" y="4114"/>
                    <a:pt x="3742" y="4530"/>
                    <a:pt x="3053" y="4530"/>
                  </a:cubicBezTo>
                  <a:cubicBezTo>
                    <a:pt x="2114" y="4527"/>
                    <a:pt x="1356" y="3769"/>
                    <a:pt x="1356" y="2830"/>
                  </a:cubicBezTo>
                  <a:cubicBezTo>
                    <a:pt x="1356" y="2142"/>
                    <a:pt x="1770" y="1523"/>
                    <a:pt x="2404" y="1260"/>
                  </a:cubicBezTo>
                  <a:cubicBezTo>
                    <a:pt x="2614" y="1173"/>
                    <a:pt x="2835" y="1131"/>
                    <a:pt x="3054" y="1131"/>
                  </a:cubicBezTo>
                  <a:close/>
                  <a:moveTo>
                    <a:pt x="3053" y="0"/>
                  </a:moveTo>
                  <a:cubicBezTo>
                    <a:pt x="2316" y="0"/>
                    <a:pt x="1593" y="287"/>
                    <a:pt x="1051" y="828"/>
                  </a:cubicBezTo>
                  <a:cubicBezTo>
                    <a:pt x="242" y="1638"/>
                    <a:pt x="1" y="2855"/>
                    <a:pt x="439" y="3914"/>
                  </a:cubicBezTo>
                  <a:cubicBezTo>
                    <a:pt x="876" y="4971"/>
                    <a:pt x="1909" y="5663"/>
                    <a:pt x="3053" y="5663"/>
                  </a:cubicBezTo>
                  <a:cubicBezTo>
                    <a:pt x="4617" y="5660"/>
                    <a:pt x="5883" y="4394"/>
                    <a:pt x="5886" y="2830"/>
                  </a:cubicBezTo>
                  <a:cubicBezTo>
                    <a:pt x="5886" y="1686"/>
                    <a:pt x="5194" y="653"/>
                    <a:pt x="4137" y="216"/>
                  </a:cubicBezTo>
                  <a:cubicBezTo>
                    <a:pt x="3786" y="70"/>
                    <a:pt x="3418" y="0"/>
                    <a:pt x="3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900"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9" name="Google Shape;4230;p41"/>
          <p:cNvGrpSpPr/>
          <p:nvPr/>
        </p:nvGrpSpPr>
        <p:grpSpPr>
          <a:xfrm>
            <a:off x="7924801" y="3632201"/>
            <a:ext cx="271076" cy="308436"/>
            <a:chOff x="1516475" y="238075"/>
            <a:chExt cx="424650" cy="483175"/>
          </a:xfrm>
          <a:solidFill>
            <a:srgbClr val="C00000"/>
          </a:solidFill>
        </p:grpSpPr>
        <p:sp>
          <p:nvSpPr>
            <p:cNvPr id="56" name="Google Shape;4231;p41"/>
            <p:cNvSpPr/>
            <p:nvPr/>
          </p:nvSpPr>
          <p:spPr>
            <a:xfrm>
              <a:off x="1516475" y="238075"/>
              <a:ext cx="424650" cy="483175"/>
            </a:xfrm>
            <a:custGeom>
              <a:avLst/>
              <a:gdLst/>
              <a:ahLst/>
              <a:cxnLst/>
              <a:rect l="l" t="t" r="r" b="b"/>
              <a:pathLst>
                <a:path w="16986" h="19327" extrusionOk="0">
                  <a:moveTo>
                    <a:pt x="8491" y="1134"/>
                  </a:moveTo>
                  <a:cubicBezTo>
                    <a:pt x="11302" y="1134"/>
                    <a:pt x="13588" y="3438"/>
                    <a:pt x="13588" y="6267"/>
                  </a:cubicBezTo>
                  <a:cubicBezTo>
                    <a:pt x="13588" y="7318"/>
                    <a:pt x="13262" y="8342"/>
                    <a:pt x="12655" y="9199"/>
                  </a:cubicBezTo>
                  <a:cubicBezTo>
                    <a:pt x="12625" y="9242"/>
                    <a:pt x="12604" y="9272"/>
                    <a:pt x="12595" y="9284"/>
                  </a:cubicBezTo>
                  <a:lnTo>
                    <a:pt x="8491" y="15724"/>
                  </a:lnTo>
                  <a:lnTo>
                    <a:pt x="4388" y="9287"/>
                  </a:lnTo>
                  <a:cubicBezTo>
                    <a:pt x="4382" y="9275"/>
                    <a:pt x="4373" y="9266"/>
                    <a:pt x="4367" y="9257"/>
                  </a:cubicBezTo>
                  <a:cubicBezTo>
                    <a:pt x="4249" y="9091"/>
                    <a:pt x="4140" y="8921"/>
                    <a:pt x="4041" y="8743"/>
                  </a:cubicBezTo>
                  <a:cubicBezTo>
                    <a:pt x="3618" y="7985"/>
                    <a:pt x="3398" y="7134"/>
                    <a:pt x="3398" y="6267"/>
                  </a:cubicBezTo>
                  <a:cubicBezTo>
                    <a:pt x="3398" y="6174"/>
                    <a:pt x="3398" y="6080"/>
                    <a:pt x="3404" y="5990"/>
                  </a:cubicBezTo>
                  <a:cubicBezTo>
                    <a:pt x="3552" y="3266"/>
                    <a:pt x="5786" y="1134"/>
                    <a:pt x="8491" y="1134"/>
                  </a:cubicBezTo>
                  <a:close/>
                  <a:moveTo>
                    <a:pt x="11049" y="13819"/>
                  </a:moveTo>
                  <a:cubicBezTo>
                    <a:pt x="14358" y="14233"/>
                    <a:pt x="15853" y="15289"/>
                    <a:pt x="15853" y="15930"/>
                  </a:cubicBezTo>
                  <a:cubicBezTo>
                    <a:pt x="15853" y="16304"/>
                    <a:pt x="15339" y="16887"/>
                    <a:pt x="13905" y="17397"/>
                  </a:cubicBezTo>
                  <a:cubicBezTo>
                    <a:pt x="12471" y="17910"/>
                    <a:pt x="10545" y="18194"/>
                    <a:pt x="8491" y="18194"/>
                  </a:cubicBezTo>
                  <a:cubicBezTo>
                    <a:pt x="6438" y="18194"/>
                    <a:pt x="4515" y="17910"/>
                    <a:pt x="3077" y="17397"/>
                  </a:cubicBezTo>
                  <a:cubicBezTo>
                    <a:pt x="1640" y="16884"/>
                    <a:pt x="1133" y="16304"/>
                    <a:pt x="1133" y="15930"/>
                  </a:cubicBezTo>
                  <a:cubicBezTo>
                    <a:pt x="1133" y="15289"/>
                    <a:pt x="2625" y="14233"/>
                    <a:pt x="5934" y="13819"/>
                  </a:cubicBezTo>
                  <a:lnTo>
                    <a:pt x="8014" y="17083"/>
                  </a:lnTo>
                  <a:cubicBezTo>
                    <a:pt x="8126" y="17258"/>
                    <a:pt x="8309" y="17346"/>
                    <a:pt x="8491" y="17346"/>
                  </a:cubicBezTo>
                  <a:cubicBezTo>
                    <a:pt x="8674" y="17346"/>
                    <a:pt x="8857" y="17258"/>
                    <a:pt x="8968" y="17083"/>
                  </a:cubicBezTo>
                  <a:lnTo>
                    <a:pt x="11049" y="13819"/>
                  </a:lnTo>
                  <a:close/>
                  <a:moveTo>
                    <a:pt x="8494" y="1"/>
                  </a:moveTo>
                  <a:cubicBezTo>
                    <a:pt x="6947" y="1"/>
                    <a:pt x="5399" y="578"/>
                    <a:pt x="4201" y="1738"/>
                  </a:cubicBezTo>
                  <a:cubicBezTo>
                    <a:pt x="3050" y="2837"/>
                    <a:pt x="2359" y="4338"/>
                    <a:pt x="2274" y="5929"/>
                  </a:cubicBezTo>
                  <a:cubicBezTo>
                    <a:pt x="2268" y="6041"/>
                    <a:pt x="2265" y="6156"/>
                    <a:pt x="2265" y="6267"/>
                  </a:cubicBezTo>
                  <a:cubicBezTo>
                    <a:pt x="2265" y="7327"/>
                    <a:pt x="2534" y="8372"/>
                    <a:pt x="3050" y="9296"/>
                  </a:cubicBezTo>
                  <a:cubicBezTo>
                    <a:pt x="3168" y="9507"/>
                    <a:pt x="3301" y="9713"/>
                    <a:pt x="3440" y="9909"/>
                  </a:cubicBezTo>
                  <a:lnTo>
                    <a:pt x="5267" y="12771"/>
                  </a:lnTo>
                  <a:cubicBezTo>
                    <a:pt x="3953" y="12971"/>
                    <a:pt x="2809" y="13294"/>
                    <a:pt x="1921" y="13713"/>
                  </a:cubicBezTo>
                  <a:cubicBezTo>
                    <a:pt x="333" y="14465"/>
                    <a:pt x="1" y="15332"/>
                    <a:pt x="1" y="15930"/>
                  </a:cubicBezTo>
                  <a:cubicBezTo>
                    <a:pt x="1" y="16648"/>
                    <a:pt x="469" y="17669"/>
                    <a:pt x="2697" y="18466"/>
                  </a:cubicBezTo>
                  <a:cubicBezTo>
                    <a:pt x="4252" y="19022"/>
                    <a:pt x="6311" y="19326"/>
                    <a:pt x="8491" y="19326"/>
                  </a:cubicBezTo>
                  <a:cubicBezTo>
                    <a:pt x="10671" y="19326"/>
                    <a:pt x="12731" y="19022"/>
                    <a:pt x="14286" y="18466"/>
                  </a:cubicBezTo>
                  <a:cubicBezTo>
                    <a:pt x="16514" y="17669"/>
                    <a:pt x="16985" y="16648"/>
                    <a:pt x="16985" y="15930"/>
                  </a:cubicBezTo>
                  <a:cubicBezTo>
                    <a:pt x="16985" y="15332"/>
                    <a:pt x="16650" y="14465"/>
                    <a:pt x="15062" y="13713"/>
                  </a:cubicBezTo>
                  <a:cubicBezTo>
                    <a:pt x="14174" y="13294"/>
                    <a:pt x="13030" y="12971"/>
                    <a:pt x="11716" y="12768"/>
                  </a:cubicBezTo>
                  <a:lnTo>
                    <a:pt x="13549" y="9897"/>
                  </a:lnTo>
                  <a:lnTo>
                    <a:pt x="13561" y="9879"/>
                  </a:lnTo>
                  <a:cubicBezTo>
                    <a:pt x="13567" y="9873"/>
                    <a:pt x="13570" y="9867"/>
                    <a:pt x="13576" y="9861"/>
                  </a:cubicBezTo>
                  <a:cubicBezTo>
                    <a:pt x="15327" y="7382"/>
                    <a:pt x="15041" y="3997"/>
                    <a:pt x="12897" y="1847"/>
                  </a:cubicBezTo>
                  <a:cubicBezTo>
                    <a:pt x="11689" y="618"/>
                    <a:pt x="10092" y="1"/>
                    <a:pt x="849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900" dirty="0">
                <a:solidFill>
                  <a:srgbClr val="435D74"/>
                </a:solidFill>
              </a:endParaRPr>
            </a:p>
          </p:txBody>
        </p:sp>
        <p:sp>
          <p:nvSpPr>
            <p:cNvPr id="57" name="Google Shape;4232;p41"/>
            <p:cNvSpPr/>
            <p:nvPr/>
          </p:nvSpPr>
          <p:spPr>
            <a:xfrm>
              <a:off x="1652425" y="324000"/>
              <a:ext cx="147150" cy="141575"/>
            </a:xfrm>
            <a:custGeom>
              <a:avLst/>
              <a:gdLst/>
              <a:ahLst/>
              <a:cxnLst/>
              <a:rect l="l" t="t" r="r" b="b"/>
              <a:pathLst>
                <a:path w="5886" h="5663" extrusionOk="0">
                  <a:moveTo>
                    <a:pt x="3054" y="1131"/>
                  </a:moveTo>
                  <a:cubicBezTo>
                    <a:pt x="3495" y="1131"/>
                    <a:pt x="3930" y="1303"/>
                    <a:pt x="4255" y="1629"/>
                  </a:cubicBezTo>
                  <a:cubicBezTo>
                    <a:pt x="4741" y="2115"/>
                    <a:pt x="4886" y="2845"/>
                    <a:pt x="4623" y="3480"/>
                  </a:cubicBezTo>
                  <a:cubicBezTo>
                    <a:pt x="4361" y="4114"/>
                    <a:pt x="3742" y="4530"/>
                    <a:pt x="3053" y="4530"/>
                  </a:cubicBezTo>
                  <a:cubicBezTo>
                    <a:pt x="2114" y="4527"/>
                    <a:pt x="1356" y="3769"/>
                    <a:pt x="1356" y="2830"/>
                  </a:cubicBezTo>
                  <a:cubicBezTo>
                    <a:pt x="1356" y="2142"/>
                    <a:pt x="1770" y="1523"/>
                    <a:pt x="2404" y="1260"/>
                  </a:cubicBezTo>
                  <a:cubicBezTo>
                    <a:pt x="2614" y="1173"/>
                    <a:pt x="2835" y="1131"/>
                    <a:pt x="3054" y="1131"/>
                  </a:cubicBezTo>
                  <a:close/>
                  <a:moveTo>
                    <a:pt x="3053" y="0"/>
                  </a:moveTo>
                  <a:cubicBezTo>
                    <a:pt x="2316" y="0"/>
                    <a:pt x="1593" y="287"/>
                    <a:pt x="1051" y="828"/>
                  </a:cubicBezTo>
                  <a:cubicBezTo>
                    <a:pt x="242" y="1638"/>
                    <a:pt x="1" y="2855"/>
                    <a:pt x="439" y="3914"/>
                  </a:cubicBezTo>
                  <a:cubicBezTo>
                    <a:pt x="876" y="4971"/>
                    <a:pt x="1909" y="5663"/>
                    <a:pt x="3053" y="5663"/>
                  </a:cubicBezTo>
                  <a:cubicBezTo>
                    <a:pt x="4617" y="5660"/>
                    <a:pt x="5883" y="4394"/>
                    <a:pt x="5886" y="2830"/>
                  </a:cubicBezTo>
                  <a:cubicBezTo>
                    <a:pt x="5886" y="1686"/>
                    <a:pt x="5194" y="653"/>
                    <a:pt x="4137" y="216"/>
                  </a:cubicBezTo>
                  <a:cubicBezTo>
                    <a:pt x="3786" y="70"/>
                    <a:pt x="3418" y="0"/>
                    <a:pt x="3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900"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1" name="Google Shape;4230;p41"/>
          <p:cNvGrpSpPr/>
          <p:nvPr/>
        </p:nvGrpSpPr>
        <p:grpSpPr>
          <a:xfrm>
            <a:off x="7924801" y="4241801"/>
            <a:ext cx="271076" cy="308436"/>
            <a:chOff x="1516475" y="238075"/>
            <a:chExt cx="424650" cy="483175"/>
          </a:xfrm>
          <a:solidFill>
            <a:srgbClr val="C00000"/>
          </a:solidFill>
        </p:grpSpPr>
        <p:sp>
          <p:nvSpPr>
            <p:cNvPr id="59" name="Google Shape;4231;p41"/>
            <p:cNvSpPr/>
            <p:nvPr/>
          </p:nvSpPr>
          <p:spPr>
            <a:xfrm>
              <a:off x="1516475" y="238075"/>
              <a:ext cx="424650" cy="483175"/>
            </a:xfrm>
            <a:custGeom>
              <a:avLst/>
              <a:gdLst/>
              <a:ahLst/>
              <a:cxnLst/>
              <a:rect l="l" t="t" r="r" b="b"/>
              <a:pathLst>
                <a:path w="16986" h="19327" extrusionOk="0">
                  <a:moveTo>
                    <a:pt x="8491" y="1134"/>
                  </a:moveTo>
                  <a:cubicBezTo>
                    <a:pt x="11302" y="1134"/>
                    <a:pt x="13588" y="3438"/>
                    <a:pt x="13588" y="6267"/>
                  </a:cubicBezTo>
                  <a:cubicBezTo>
                    <a:pt x="13588" y="7318"/>
                    <a:pt x="13262" y="8342"/>
                    <a:pt x="12655" y="9199"/>
                  </a:cubicBezTo>
                  <a:cubicBezTo>
                    <a:pt x="12625" y="9242"/>
                    <a:pt x="12604" y="9272"/>
                    <a:pt x="12595" y="9284"/>
                  </a:cubicBezTo>
                  <a:lnTo>
                    <a:pt x="8491" y="15724"/>
                  </a:lnTo>
                  <a:lnTo>
                    <a:pt x="4388" y="9287"/>
                  </a:lnTo>
                  <a:cubicBezTo>
                    <a:pt x="4382" y="9275"/>
                    <a:pt x="4373" y="9266"/>
                    <a:pt x="4367" y="9257"/>
                  </a:cubicBezTo>
                  <a:cubicBezTo>
                    <a:pt x="4249" y="9091"/>
                    <a:pt x="4140" y="8921"/>
                    <a:pt x="4041" y="8743"/>
                  </a:cubicBezTo>
                  <a:cubicBezTo>
                    <a:pt x="3618" y="7985"/>
                    <a:pt x="3398" y="7134"/>
                    <a:pt x="3398" y="6267"/>
                  </a:cubicBezTo>
                  <a:cubicBezTo>
                    <a:pt x="3398" y="6174"/>
                    <a:pt x="3398" y="6080"/>
                    <a:pt x="3404" y="5990"/>
                  </a:cubicBezTo>
                  <a:cubicBezTo>
                    <a:pt x="3552" y="3266"/>
                    <a:pt x="5786" y="1134"/>
                    <a:pt x="8491" y="1134"/>
                  </a:cubicBezTo>
                  <a:close/>
                  <a:moveTo>
                    <a:pt x="11049" y="13819"/>
                  </a:moveTo>
                  <a:cubicBezTo>
                    <a:pt x="14358" y="14233"/>
                    <a:pt x="15853" y="15289"/>
                    <a:pt x="15853" y="15930"/>
                  </a:cubicBezTo>
                  <a:cubicBezTo>
                    <a:pt x="15853" y="16304"/>
                    <a:pt x="15339" y="16887"/>
                    <a:pt x="13905" y="17397"/>
                  </a:cubicBezTo>
                  <a:cubicBezTo>
                    <a:pt x="12471" y="17910"/>
                    <a:pt x="10545" y="18194"/>
                    <a:pt x="8491" y="18194"/>
                  </a:cubicBezTo>
                  <a:cubicBezTo>
                    <a:pt x="6438" y="18194"/>
                    <a:pt x="4515" y="17910"/>
                    <a:pt x="3077" y="17397"/>
                  </a:cubicBezTo>
                  <a:cubicBezTo>
                    <a:pt x="1640" y="16884"/>
                    <a:pt x="1133" y="16304"/>
                    <a:pt x="1133" y="15930"/>
                  </a:cubicBezTo>
                  <a:cubicBezTo>
                    <a:pt x="1133" y="15289"/>
                    <a:pt x="2625" y="14233"/>
                    <a:pt x="5934" y="13819"/>
                  </a:cubicBezTo>
                  <a:lnTo>
                    <a:pt x="8014" y="17083"/>
                  </a:lnTo>
                  <a:cubicBezTo>
                    <a:pt x="8126" y="17258"/>
                    <a:pt x="8309" y="17346"/>
                    <a:pt x="8491" y="17346"/>
                  </a:cubicBezTo>
                  <a:cubicBezTo>
                    <a:pt x="8674" y="17346"/>
                    <a:pt x="8857" y="17258"/>
                    <a:pt x="8968" y="17083"/>
                  </a:cubicBezTo>
                  <a:lnTo>
                    <a:pt x="11049" y="13819"/>
                  </a:lnTo>
                  <a:close/>
                  <a:moveTo>
                    <a:pt x="8494" y="1"/>
                  </a:moveTo>
                  <a:cubicBezTo>
                    <a:pt x="6947" y="1"/>
                    <a:pt x="5399" y="578"/>
                    <a:pt x="4201" y="1738"/>
                  </a:cubicBezTo>
                  <a:cubicBezTo>
                    <a:pt x="3050" y="2837"/>
                    <a:pt x="2359" y="4338"/>
                    <a:pt x="2274" y="5929"/>
                  </a:cubicBezTo>
                  <a:cubicBezTo>
                    <a:pt x="2268" y="6041"/>
                    <a:pt x="2265" y="6156"/>
                    <a:pt x="2265" y="6267"/>
                  </a:cubicBezTo>
                  <a:cubicBezTo>
                    <a:pt x="2265" y="7327"/>
                    <a:pt x="2534" y="8372"/>
                    <a:pt x="3050" y="9296"/>
                  </a:cubicBezTo>
                  <a:cubicBezTo>
                    <a:pt x="3168" y="9507"/>
                    <a:pt x="3301" y="9713"/>
                    <a:pt x="3440" y="9909"/>
                  </a:cubicBezTo>
                  <a:lnTo>
                    <a:pt x="5267" y="12771"/>
                  </a:lnTo>
                  <a:cubicBezTo>
                    <a:pt x="3953" y="12971"/>
                    <a:pt x="2809" y="13294"/>
                    <a:pt x="1921" y="13713"/>
                  </a:cubicBezTo>
                  <a:cubicBezTo>
                    <a:pt x="333" y="14465"/>
                    <a:pt x="1" y="15332"/>
                    <a:pt x="1" y="15930"/>
                  </a:cubicBezTo>
                  <a:cubicBezTo>
                    <a:pt x="1" y="16648"/>
                    <a:pt x="469" y="17669"/>
                    <a:pt x="2697" y="18466"/>
                  </a:cubicBezTo>
                  <a:cubicBezTo>
                    <a:pt x="4252" y="19022"/>
                    <a:pt x="6311" y="19326"/>
                    <a:pt x="8491" y="19326"/>
                  </a:cubicBezTo>
                  <a:cubicBezTo>
                    <a:pt x="10671" y="19326"/>
                    <a:pt x="12731" y="19022"/>
                    <a:pt x="14286" y="18466"/>
                  </a:cubicBezTo>
                  <a:cubicBezTo>
                    <a:pt x="16514" y="17669"/>
                    <a:pt x="16985" y="16648"/>
                    <a:pt x="16985" y="15930"/>
                  </a:cubicBezTo>
                  <a:cubicBezTo>
                    <a:pt x="16985" y="15332"/>
                    <a:pt x="16650" y="14465"/>
                    <a:pt x="15062" y="13713"/>
                  </a:cubicBezTo>
                  <a:cubicBezTo>
                    <a:pt x="14174" y="13294"/>
                    <a:pt x="13030" y="12971"/>
                    <a:pt x="11716" y="12768"/>
                  </a:cubicBezTo>
                  <a:lnTo>
                    <a:pt x="13549" y="9897"/>
                  </a:lnTo>
                  <a:lnTo>
                    <a:pt x="13561" y="9879"/>
                  </a:lnTo>
                  <a:cubicBezTo>
                    <a:pt x="13567" y="9873"/>
                    <a:pt x="13570" y="9867"/>
                    <a:pt x="13576" y="9861"/>
                  </a:cubicBezTo>
                  <a:cubicBezTo>
                    <a:pt x="15327" y="7382"/>
                    <a:pt x="15041" y="3997"/>
                    <a:pt x="12897" y="1847"/>
                  </a:cubicBezTo>
                  <a:cubicBezTo>
                    <a:pt x="11689" y="618"/>
                    <a:pt x="10092" y="1"/>
                    <a:pt x="849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900" dirty="0">
                <a:solidFill>
                  <a:srgbClr val="435D74"/>
                </a:solidFill>
              </a:endParaRPr>
            </a:p>
          </p:txBody>
        </p:sp>
        <p:sp>
          <p:nvSpPr>
            <p:cNvPr id="60" name="Google Shape;4232;p41"/>
            <p:cNvSpPr/>
            <p:nvPr/>
          </p:nvSpPr>
          <p:spPr>
            <a:xfrm>
              <a:off x="1652425" y="324000"/>
              <a:ext cx="147150" cy="141575"/>
            </a:xfrm>
            <a:custGeom>
              <a:avLst/>
              <a:gdLst/>
              <a:ahLst/>
              <a:cxnLst/>
              <a:rect l="l" t="t" r="r" b="b"/>
              <a:pathLst>
                <a:path w="5886" h="5663" extrusionOk="0">
                  <a:moveTo>
                    <a:pt x="3054" y="1131"/>
                  </a:moveTo>
                  <a:cubicBezTo>
                    <a:pt x="3495" y="1131"/>
                    <a:pt x="3930" y="1303"/>
                    <a:pt x="4255" y="1629"/>
                  </a:cubicBezTo>
                  <a:cubicBezTo>
                    <a:pt x="4741" y="2115"/>
                    <a:pt x="4886" y="2845"/>
                    <a:pt x="4623" y="3480"/>
                  </a:cubicBezTo>
                  <a:cubicBezTo>
                    <a:pt x="4361" y="4114"/>
                    <a:pt x="3742" y="4530"/>
                    <a:pt x="3053" y="4530"/>
                  </a:cubicBezTo>
                  <a:cubicBezTo>
                    <a:pt x="2114" y="4527"/>
                    <a:pt x="1356" y="3769"/>
                    <a:pt x="1356" y="2830"/>
                  </a:cubicBezTo>
                  <a:cubicBezTo>
                    <a:pt x="1356" y="2142"/>
                    <a:pt x="1770" y="1523"/>
                    <a:pt x="2404" y="1260"/>
                  </a:cubicBezTo>
                  <a:cubicBezTo>
                    <a:pt x="2614" y="1173"/>
                    <a:pt x="2835" y="1131"/>
                    <a:pt x="3054" y="1131"/>
                  </a:cubicBezTo>
                  <a:close/>
                  <a:moveTo>
                    <a:pt x="3053" y="0"/>
                  </a:moveTo>
                  <a:cubicBezTo>
                    <a:pt x="2316" y="0"/>
                    <a:pt x="1593" y="287"/>
                    <a:pt x="1051" y="828"/>
                  </a:cubicBezTo>
                  <a:cubicBezTo>
                    <a:pt x="242" y="1638"/>
                    <a:pt x="1" y="2855"/>
                    <a:pt x="439" y="3914"/>
                  </a:cubicBezTo>
                  <a:cubicBezTo>
                    <a:pt x="876" y="4971"/>
                    <a:pt x="1909" y="5663"/>
                    <a:pt x="3053" y="5663"/>
                  </a:cubicBezTo>
                  <a:cubicBezTo>
                    <a:pt x="4617" y="5660"/>
                    <a:pt x="5883" y="4394"/>
                    <a:pt x="5886" y="2830"/>
                  </a:cubicBezTo>
                  <a:cubicBezTo>
                    <a:pt x="5886" y="1686"/>
                    <a:pt x="5194" y="653"/>
                    <a:pt x="4137" y="216"/>
                  </a:cubicBezTo>
                  <a:cubicBezTo>
                    <a:pt x="3786" y="70"/>
                    <a:pt x="3418" y="0"/>
                    <a:pt x="3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900"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4" name="Google Shape;4230;p41"/>
          <p:cNvGrpSpPr/>
          <p:nvPr/>
        </p:nvGrpSpPr>
        <p:grpSpPr>
          <a:xfrm>
            <a:off x="7924801" y="4851401"/>
            <a:ext cx="271076" cy="308436"/>
            <a:chOff x="1516475" y="238075"/>
            <a:chExt cx="424650" cy="483175"/>
          </a:xfrm>
          <a:solidFill>
            <a:srgbClr val="C00000"/>
          </a:solidFill>
        </p:grpSpPr>
        <p:sp>
          <p:nvSpPr>
            <p:cNvPr id="62" name="Google Shape;4231;p41"/>
            <p:cNvSpPr/>
            <p:nvPr/>
          </p:nvSpPr>
          <p:spPr>
            <a:xfrm>
              <a:off x="1516475" y="238075"/>
              <a:ext cx="424650" cy="483175"/>
            </a:xfrm>
            <a:custGeom>
              <a:avLst/>
              <a:gdLst/>
              <a:ahLst/>
              <a:cxnLst/>
              <a:rect l="l" t="t" r="r" b="b"/>
              <a:pathLst>
                <a:path w="16986" h="19327" extrusionOk="0">
                  <a:moveTo>
                    <a:pt x="8491" y="1134"/>
                  </a:moveTo>
                  <a:cubicBezTo>
                    <a:pt x="11302" y="1134"/>
                    <a:pt x="13588" y="3438"/>
                    <a:pt x="13588" y="6267"/>
                  </a:cubicBezTo>
                  <a:cubicBezTo>
                    <a:pt x="13588" y="7318"/>
                    <a:pt x="13262" y="8342"/>
                    <a:pt x="12655" y="9199"/>
                  </a:cubicBezTo>
                  <a:cubicBezTo>
                    <a:pt x="12625" y="9242"/>
                    <a:pt x="12604" y="9272"/>
                    <a:pt x="12595" y="9284"/>
                  </a:cubicBezTo>
                  <a:lnTo>
                    <a:pt x="8491" y="15724"/>
                  </a:lnTo>
                  <a:lnTo>
                    <a:pt x="4388" y="9287"/>
                  </a:lnTo>
                  <a:cubicBezTo>
                    <a:pt x="4382" y="9275"/>
                    <a:pt x="4373" y="9266"/>
                    <a:pt x="4367" y="9257"/>
                  </a:cubicBezTo>
                  <a:cubicBezTo>
                    <a:pt x="4249" y="9091"/>
                    <a:pt x="4140" y="8921"/>
                    <a:pt x="4041" y="8743"/>
                  </a:cubicBezTo>
                  <a:cubicBezTo>
                    <a:pt x="3618" y="7985"/>
                    <a:pt x="3398" y="7134"/>
                    <a:pt x="3398" y="6267"/>
                  </a:cubicBezTo>
                  <a:cubicBezTo>
                    <a:pt x="3398" y="6174"/>
                    <a:pt x="3398" y="6080"/>
                    <a:pt x="3404" y="5990"/>
                  </a:cubicBezTo>
                  <a:cubicBezTo>
                    <a:pt x="3552" y="3266"/>
                    <a:pt x="5786" y="1134"/>
                    <a:pt x="8491" y="1134"/>
                  </a:cubicBezTo>
                  <a:close/>
                  <a:moveTo>
                    <a:pt x="11049" y="13819"/>
                  </a:moveTo>
                  <a:cubicBezTo>
                    <a:pt x="14358" y="14233"/>
                    <a:pt x="15853" y="15289"/>
                    <a:pt x="15853" y="15930"/>
                  </a:cubicBezTo>
                  <a:cubicBezTo>
                    <a:pt x="15853" y="16304"/>
                    <a:pt x="15339" y="16887"/>
                    <a:pt x="13905" y="17397"/>
                  </a:cubicBezTo>
                  <a:cubicBezTo>
                    <a:pt x="12471" y="17910"/>
                    <a:pt x="10545" y="18194"/>
                    <a:pt x="8491" y="18194"/>
                  </a:cubicBezTo>
                  <a:cubicBezTo>
                    <a:pt x="6438" y="18194"/>
                    <a:pt x="4515" y="17910"/>
                    <a:pt x="3077" y="17397"/>
                  </a:cubicBezTo>
                  <a:cubicBezTo>
                    <a:pt x="1640" y="16884"/>
                    <a:pt x="1133" y="16304"/>
                    <a:pt x="1133" y="15930"/>
                  </a:cubicBezTo>
                  <a:cubicBezTo>
                    <a:pt x="1133" y="15289"/>
                    <a:pt x="2625" y="14233"/>
                    <a:pt x="5934" y="13819"/>
                  </a:cubicBezTo>
                  <a:lnTo>
                    <a:pt x="8014" y="17083"/>
                  </a:lnTo>
                  <a:cubicBezTo>
                    <a:pt x="8126" y="17258"/>
                    <a:pt x="8309" y="17346"/>
                    <a:pt x="8491" y="17346"/>
                  </a:cubicBezTo>
                  <a:cubicBezTo>
                    <a:pt x="8674" y="17346"/>
                    <a:pt x="8857" y="17258"/>
                    <a:pt x="8968" y="17083"/>
                  </a:cubicBezTo>
                  <a:lnTo>
                    <a:pt x="11049" y="13819"/>
                  </a:lnTo>
                  <a:close/>
                  <a:moveTo>
                    <a:pt x="8494" y="1"/>
                  </a:moveTo>
                  <a:cubicBezTo>
                    <a:pt x="6947" y="1"/>
                    <a:pt x="5399" y="578"/>
                    <a:pt x="4201" y="1738"/>
                  </a:cubicBezTo>
                  <a:cubicBezTo>
                    <a:pt x="3050" y="2837"/>
                    <a:pt x="2359" y="4338"/>
                    <a:pt x="2274" y="5929"/>
                  </a:cubicBezTo>
                  <a:cubicBezTo>
                    <a:pt x="2268" y="6041"/>
                    <a:pt x="2265" y="6156"/>
                    <a:pt x="2265" y="6267"/>
                  </a:cubicBezTo>
                  <a:cubicBezTo>
                    <a:pt x="2265" y="7327"/>
                    <a:pt x="2534" y="8372"/>
                    <a:pt x="3050" y="9296"/>
                  </a:cubicBezTo>
                  <a:cubicBezTo>
                    <a:pt x="3168" y="9507"/>
                    <a:pt x="3301" y="9713"/>
                    <a:pt x="3440" y="9909"/>
                  </a:cubicBezTo>
                  <a:lnTo>
                    <a:pt x="5267" y="12771"/>
                  </a:lnTo>
                  <a:cubicBezTo>
                    <a:pt x="3953" y="12971"/>
                    <a:pt x="2809" y="13294"/>
                    <a:pt x="1921" y="13713"/>
                  </a:cubicBezTo>
                  <a:cubicBezTo>
                    <a:pt x="333" y="14465"/>
                    <a:pt x="1" y="15332"/>
                    <a:pt x="1" y="15930"/>
                  </a:cubicBezTo>
                  <a:cubicBezTo>
                    <a:pt x="1" y="16648"/>
                    <a:pt x="469" y="17669"/>
                    <a:pt x="2697" y="18466"/>
                  </a:cubicBezTo>
                  <a:cubicBezTo>
                    <a:pt x="4252" y="19022"/>
                    <a:pt x="6311" y="19326"/>
                    <a:pt x="8491" y="19326"/>
                  </a:cubicBezTo>
                  <a:cubicBezTo>
                    <a:pt x="10671" y="19326"/>
                    <a:pt x="12731" y="19022"/>
                    <a:pt x="14286" y="18466"/>
                  </a:cubicBezTo>
                  <a:cubicBezTo>
                    <a:pt x="16514" y="17669"/>
                    <a:pt x="16985" y="16648"/>
                    <a:pt x="16985" y="15930"/>
                  </a:cubicBezTo>
                  <a:cubicBezTo>
                    <a:pt x="16985" y="15332"/>
                    <a:pt x="16650" y="14465"/>
                    <a:pt x="15062" y="13713"/>
                  </a:cubicBezTo>
                  <a:cubicBezTo>
                    <a:pt x="14174" y="13294"/>
                    <a:pt x="13030" y="12971"/>
                    <a:pt x="11716" y="12768"/>
                  </a:cubicBezTo>
                  <a:lnTo>
                    <a:pt x="13549" y="9897"/>
                  </a:lnTo>
                  <a:lnTo>
                    <a:pt x="13561" y="9879"/>
                  </a:lnTo>
                  <a:cubicBezTo>
                    <a:pt x="13567" y="9873"/>
                    <a:pt x="13570" y="9867"/>
                    <a:pt x="13576" y="9861"/>
                  </a:cubicBezTo>
                  <a:cubicBezTo>
                    <a:pt x="15327" y="7382"/>
                    <a:pt x="15041" y="3997"/>
                    <a:pt x="12897" y="1847"/>
                  </a:cubicBezTo>
                  <a:cubicBezTo>
                    <a:pt x="11689" y="618"/>
                    <a:pt x="10092" y="1"/>
                    <a:pt x="849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900" dirty="0">
                <a:solidFill>
                  <a:srgbClr val="435D74"/>
                </a:solidFill>
              </a:endParaRPr>
            </a:p>
          </p:txBody>
        </p:sp>
        <p:sp>
          <p:nvSpPr>
            <p:cNvPr id="63" name="Google Shape;4232;p41"/>
            <p:cNvSpPr/>
            <p:nvPr/>
          </p:nvSpPr>
          <p:spPr>
            <a:xfrm>
              <a:off x="1652425" y="324000"/>
              <a:ext cx="147150" cy="141575"/>
            </a:xfrm>
            <a:custGeom>
              <a:avLst/>
              <a:gdLst/>
              <a:ahLst/>
              <a:cxnLst/>
              <a:rect l="l" t="t" r="r" b="b"/>
              <a:pathLst>
                <a:path w="5886" h="5663" extrusionOk="0">
                  <a:moveTo>
                    <a:pt x="3054" y="1131"/>
                  </a:moveTo>
                  <a:cubicBezTo>
                    <a:pt x="3495" y="1131"/>
                    <a:pt x="3930" y="1303"/>
                    <a:pt x="4255" y="1629"/>
                  </a:cubicBezTo>
                  <a:cubicBezTo>
                    <a:pt x="4741" y="2115"/>
                    <a:pt x="4886" y="2845"/>
                    <a:pt x="4623" y="3480"/>
                  </a:cubicBezTo>
                  <a:cubicBezTo>
                    <a:pt x="4361" y="4114"/>
                    <a:pt x="3742" y="4530"/>
                    <a:pt x="3053" y="4530"/>
                  </a:cubicBezTo>
                  <a:cubicBezTo>
                    <a:pt x="2114" y="4527"/>
                    <a:pt x="1356" y="3769"/>
                    <a:pt x="1356" y="2830"/>
                  </a:cubicBezTo>
                  <a:cubicBezTo>
                    <a:pt x="1356" y="2142"/>
                    <a:pt x="1770" y="1523"/>
                    <a:pt x="2404" y="1260"/>
                  </a:cubicBezTo>
                  <a:cubicBezTo>
                    <a:pt x="2614" y="1173"/>
                    <a:pt x="2835" y="1131"/>
                    <a:pt x="3054" y="1131"/>
                  </a:cubicBezTo>
                  <a:close/>
                  <a:moveTo>
                    <a:pt x="3053" y="0"/>
                  </a:moveTo>
                  <a:cubicBezTo>
                    <a:pt x="2316" y="0"/>
                    <a:pt x="1593" y="287"/>
                    <a:pt x="1051" y="828"/>
                  </a:cubicBezTo>
                  <a:cubicBezTo>
                    <a:pt x="242" y="1638"/>
                    <a:pt x="1" y="2855"/>
                    <a:pt x="439" y="3914"/>
                  </a:cubicBezTo>
                  <a:cubicBezTo>
                    <a:pt x="876" y="4971"/>
                    <a:pt x="1909" y="5663"/>
                    <a:pt x="3053" y="5663"/>
                  </a:cubicBezTo>
                  <a:cubicBezTo>
                    <a:pt x="4617" y="5660"/>
                    <a:pt x="5883" y="4394"/>
                    <a:pt x="5886" y="2830"/>
                  </a:cubicBezTo>
                  <a:cubicBezTo>
                    <a:pt x="5886" y="1686"/>
                    <a:pt x="5194" y="653"/>
                    <a:pt x="4137" y="216"/>
                  </a:cubicBezTo>
                  <a:cubicBezTo>
                    <a:pt x="3786" y="70"/>
                    <a:pt x="3418" y="0"/>
                    <a:pt x="3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900"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7" name="Google Shape;4230;p41"/>
          <p:cNvGrpSpPr/>
          <p:nvPr/>
        </p:nvGrpSpPr>
        <p:grpSpPr>
          <a:xfrm>
            <a:off x="7924801" y="5461001"/>
            <a:ext cx="271076" cy="308436"/>
            <a:chOff x="1516475" y="238075"/>
            <a:chExt cx="424650" cy="483175"/>
          </a:xfrm>
          <a:solidFill>
            <a:srgbClr val="C00000"/>
          </a:solidFill>
        </p:grpSpPr>
        <p:sp>
          <p:nvSpPr>
            <p:cNvPr id="65" name="Google Shape;4231;p41"/>
            <p:cNvSpPr/>
            <p:nvPr/>
          </p:nvSpPr>
          <p:spPr>
            <a:xfrm>
              <a:off x="1516475" y="238075"/>
              <a:ext cx="424650" cy="483175"/>
            </a:xfrm>
            <a:custGeom>
              <a:avLst/>
              <a:gdLst/>
              <a:ahLst/>
              <a:cxnLst/>
              <a:rect l="l" t="t" r="r" b="b"/>
              <a:pathLst>
                <a:path w="16986" h="19327" extrusionOk="0">
                  <a:moveTo>
                    <a:pt x="8491" y="1134"/>
                  </a:moveTo>
                  <a:cubicBezTo>
                    <a:pt x="11302" y="1134"/>
                    <a:pt x="13588" y="3438"/>
                    <a:pt x="13588" y="6267"/>
                  </a:cubicBezTo>
                  <a:cubicBezTo>
                    <a:pt x="13588" y="7318"/>
                    <a:pt x="13262" y="8342"/>
                    <a:pt x="12655" y="9199"/>
                  </a:cubicBezTo>
                  <a:cubicBezTo>
                    <a:pt x="12625" y="9242"/>
                    <a:pt x="12604" y="9272"/>
                    <a:pt x="12595" y="9284"/>
                  </a:cubicBezTo>
                  <a:lnTo>
                    <a:pt x="8491" y="15724"/>
                  </a:lnTo>
                  <a:lnTo>
                    <a:pt x="4388" y="9287"/>
                  </a:lnTo>
                  <a:cubicBezTo>
                    <a:pt x="4382" y="9275"/>
                    <a:pt x="4373" y="9266"/>
                    <a:pt x="4367" y="9257"/>
                  </a:cubicBezTo>
                  <a:cubicBezTo>
                    <a:pt x="4249" y="9091"/>
                    <a:pt x="4140" y="8921"/>
                    <a:pt x="4041" y="8743"/>
                  </a:cubicBezTo>
                  <a:cubicBezTo>
                    <a:pt x="3618" y="7985"/>
                    <a:pt x="3398" y="7134"/>
                    <a:pt x="3398" y="6267"/>
                  </a:cubicBezTo>
                  <a:cubicBezTo>
                    <a:pt x="3398" y="6174"/>
                    <a:pt x="3398" y="6080"/>
                    <a:pt x="3404" y="5990"/>
                  </a:cubicBezTo>
                  <a:cubicBezTo>
                    <a:pt x="3552" y="3266"/>
                    <a:pt x="5786" y="1134"/>
                    <a:pt x="8491" y="1134"/>
                  </a:cubicBezTo>
                  <a:close/>
                  <a:moveTo>
                    <a:pt x="11049" y="13819"/>
                  </a:moveTo>
                  <a:cubicBezTo>
                    <a:pt x="14358" y="14233"/>
                    <a:pt x="15853" y="15289"/>
                    <a:pt x="15853" y="15930"/>
                  </a:cubicBezTo>
                  <a:cubicBezTo>
                    <a:pt x="15853" y="16304"/>
                    <a:pt x="15339" y="16887"/>
                    <a:pt x="13905" y="17397"/>
                  </a:cubicBezTo>
                  <a:cubicBezTo>
                    <a:pt x="12471" y="17910"/>
                    <a:pt x="10545" y="18194"/>
                    <a:pt x="8491" y="18194"/>
                  </a:cubicBezTo>
                  <a:cubicBezTo>
                    <a:pt x="6438" y="18194"/>
                    <a:pt x="4515" y="17910"/>
                    <a:pt x="3077" y="17397"/>
                  </a:cubicBezTo>
                  <a:cubicBezTo>
                    <a:pt x="1640" y="16884"/>
                    <a:pt x="1133" y="16304"/>
                    <a:pt x="1133" y="15930"/>
                  </a:cubicBezTo>
                  <a:cubicBezTo>
                    <a:pt x="1133" y="15289"/>
                    <a:pt x="2625" y="14233"/>
                    <a:pt x="5934" y="13819"/>
                  </a:cubicBezTo>
                  <a:lnTo>
                    <a:pt x="8014" y="17083"/>
                  </a:lnTo>
                  <a:cubicBezTo>
                    <a:pt x="8126" y="17258"/>
                    <a:pt x="8309" y="17346"/>
                    <a:pt x="8491" y="17346"/>
                  </a:cubicBezTo>
                  <a:cubicBezTo>
                    <a:pt x="8674" y="17346"/>
                    <a:pt x="8857" y="17258"/>
                    <a:pt x="8968" y="17083"/>
                  </a:cubicBezTo>
                  <a:lnTo>
                    <a:pt x="11049" y="13819"/>
                  </a:lnTo>
                  <a:close/>
                  <a:moveTo>
                    <a:pt x="8494" y="1"/>
                  </a:moveTo>
                  <a:cubicBezTo>
                    <a:pt x="6947" y="1"/>
                    <a:pt x="5399" y="578"/>
                    <a:pt x="4201" y="1738"/>
                  </a:cubicBezTo>
                  <a:cubicBezTo>
                    <a:pt x="3050" y="2837"/>
                    <a:pt x="2359" y="4338"/>
                    <a:pt x="2274" y="5929"/>
                  </a:cubicBezTo>
                  <a:cubicBezTo>
                    <a:pt x="2268" y="6041"/>
                    <a:pt x="2265" y="6156"/>
                    <a:pt x="2265" y="6267"/>
                  </a:cubicBezTo>
                  <a:cubicBezTo>
                    <a:pt x="2265" y="7327"/>
                    <a:pt x="2534" y="8372"/>
                    <a:pt x="3050" y="9296"/>
                  </a:cubicBezTo>
                  <a:cubicBezTo>
                    <a:pt x="3168" y="9507"/>
                    <a:pt x="3301" y="9713"/>
                    <a:pt x="3440" y="9909"/>
                  </a:cubicBezTo>
                  <a:lnTo>
                    <a:pt x="5267" y="12771"/>
                  </a:lnTo>
                  <a:cubicBezTo>
                    <a:pt x="3953" y="12971"/>
                    <a:pt x="2809" y="13294"/>
                    <a:pt x="1921" y="13713"/>
                  </a:cubicBezTo>
                  <a:cubicBezTo>
                    <a:pt x="333" y="14465"/>
                    <a:pt x="1" y="15332"/>
                    <a:pt x="1" y="15930"/>
                  </a:cubicBezTo>
                  <a:cubicBezTo>
                    <a:pt x="1" y="16648"/>
                    <a:pt x="469" y="17669"/>
                    <a:pt x="2697" y="18466"/>
                  </a:cubicBezTo>
                  <a:cubicBezTo>
                    <a:pt x="4252" y="19022"/>
                    <a:pt x="6311" y="19326"/>
                    <a:pt x="8491" y="19326"/>
                  </a:cubicBezTo>
                  <a:cubicBezTo>
                    <a:pt x="10671" y="19326"/>
                    <a:pt x="12731" y="19022"/>
                    <a:pt x="14286" y="18466"/>
                  </a:cubicBezTo>
                  <a:cubicBezTo>
                    <a:pt x="16514" y="17669"/>
                    <a:pt x="16985" y="16648"/>
                    <a:pt x="16985" y="15930"/>
                  </a:cubicBezTo>
                  <a:cubicBezTo>
                    <a:pt x="16985" y="15332"/>
                    <a:pt x="16650" y="14465"/>
                    <a:pt x="15062" y="13713"/>
                  </a:cubicBezTo>
                  <a:cubicBezTo>
                    <a:pt x="14174" y="13294"/>
                    <a:pt x="13030" y="12971"/>
                    <a:pt x="11716" y="12768"/>
                  </a:cubicBezTo>
                  <a:lnTo>
                    <a:pt x="13549" y="9897"/>
                  </a:lnTo>
                  <a:lnTo>
                    <a:pt x="13561" y="9879"/>
                  </a:lnTo>
                  <a:cubicBezTo>
                    <a:pt x="13567" y="9873"/>
                    <a:pt x="13570" y="9867"/>
                    <a:pt x="13576" y="9861"/>
                  </a:cubicBezTo>
                  <a:cubicBezTo>
                    <a:pt x="15327" y="7382"/>
                    <a:pt x="15041" y="3997"/>
                    <a:pt x="12897" y="1847"/>
                  </a:cubicBezTo>
                  <a:cubicBezTo>
                    <a:pt x="11689" y="618"/>
                    <a:pt x="10092" y="1"/>
                    <a:pt x="849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900" dirty="0">
                <a:solidFill>
                  <a:srgbClr val="435D74"/>
                </a:solidFill>
              </a:endParaRPr>
            </a:p>
          </p:txBody>
        </p:sp>
        <p:sp>
          <p:nvSpPr>
            <p:cNvPr id="66" name="Google Shape;4232;p41"/>
            <p:cNvSpPr/>
            <p:nvPr/>
          </p:nvSpPr>
          <p:spPr>
            <a:xfrm>
              <a:off x="1652425" y="324000"/>
              <a:ext cx="147150" cy="141575"/>
            </a:xfrm>
            <a:custGeom>
              <a:avLst/>
              <a:gdLst/>
              <a:ahLst/>
              <a:cxnLst/>
              <a:rect l="l" t="t" r="r" b="b"/>
              <a:pathLst>
                <a:path w="5886" h="5663" extrusionOk="0">
                  <a:moveTo>
                    <a:pt x="3054" y="1131"/>
                  </a:moveTo>
                  <a:cubicBezTo>
                    <a:pt x="3495" y="1131"/>
                    <a:pt x="3930" y="1303"/>
                    <a:pt x="4255" y="1629"/>
                  </a:cubicBezTo>
                  <a:cubicBezTo>
                    <a:pt x="4741" y="2115"/>
                    <a:pt x="4886" y="2845"/>
                    <a:pt x="4623" y="3480"/>
                  </a:cubicBezTo>
                  <a:cubicBezTo>
                    <a:pt x="4361" y="4114"/>
                    <a:pt x="3742" y="4530"/>
                    <a:pt x="3053" y="4530"/>
                  </a:cubicBezTo>
                  <a:cubicBezTo>
                    <a:pt x="2114" y="4527"/>
                    <a:pt x="1356" y="3769"/>
                    <a:pt x="1356" y="2830"/>
                  </a:cubicBezTo>
                  <a:cubicBezTo>
                    <a:pt x="1356" y="2142"/>
                    <a:pt x="1770" y="1523"/>
                    <a:pt x="2404" y="1260"/>
                  </a:cubicBezTo>
                  <a:cubicBezTo>
                    <a:pt x="2614" y="1173"/>
                    <a:pt x="2835" y="1131"/>
                    <a:pt x="3054" y="1131"/>
                  </a:cubicBezTo>
                  <a:close/>
                  <a:moveTo>
                    <a:pt x="3053" y="0"/>
                  </a:moveTo>
                  <a:cubicBezTo>
                    <a:pt x="2316" y="0"/>
                    <a:pt x="1593" y="287"/>
                    <a:pt x="1051" y="828"/>
                  </a:cubicBezTo>
                  <a:cubicBezTo>
                    <a:pt x="242" y="1638"/>
                    <a:pt x="1" y="2855"/>
                    <a:pt x="439" y="3914"/>
                  </a:cubicBezTo>
                  <a:cubicBezTo>
                    <a:pt x="876" y="4971"/>
                    <a:pt x="1909" y="5663"/>
                    <a:pt x="3053" y="5663"/>
                  </a:cubicBezTo>
                  <a:cubicBezTo>
                    <a:pt x="4617" y="5660"/>
                    <a:pt x="5883" y="4394"/>
                    <a:pt x="5886" y="2830"/>
                  </a:cubicBezTo>
                  <a:cubicBezTo>
                    <a:pt x="5886" y="1686"/>
                    <a:pt x="5194" y="653"/>
                    <a:pt x="4137" y="216"/>
                  </a:cubicBezTo>
                  <a:cubicBezTo>
                    <a:pt x="3786" y="70"/>
                    <a:pt x="3418" y="0"/>
                    <a:pt x="3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900"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8" name="Google Shape;4230;p41"/>
          <p:cNvGrpSpPr/>
          <p:nvPr/>
        </p:nvGrpSpPr>
        <p:grpSpPr>
          <a:xfrm>
            <a:off x="10261601" y="3124201"/>
            <a:ext cx="271076" cy="308436"/>
            <a:chOff x="1516475" y="238075"/>
            <a:chExt cx="424650" cy="483175"/>
          </a:xfrm>
          <a:solidFill>
            <a:srgbClr val="C00000"/>
          </a:solidFill>
        </p:grpSpPr>
        <p:sp>
          <p:nvSpPr>
            <p:cNvPr id="68" name="Google Shape;4231;p41"/>
            <p:cNvSpPr/>
            <p:nvPr/>
          </p:nvSpPr>
          <p:spPr>
            <a:xfrm>
              <a:off x="1516475" y="238075"/>
              <a:ext cx="424650" cy="483175"/>
            </a:xfrm>
            <a:custGeom>
              <a:avLst/>
              <a:gdLst/>
              <a:ahLst/>
              <a:cxnLst/>
              <a:rect l="l" t="t" r="r" b="b"/>
              <a:pathLst>
                <a:path w="16986" h="19327" extrusionOk="0">
                  <a:moveTo>
                    <a:pt x="8491" y="1134"/>
                  </a:moveTo>
                  <a:cubicBezTo>
                    <a:pt x="11302" y="1134"/>
                    <a:pt x="13588" y="3438"/>
                    <a:pt x="13588" y="6267"/>
                  </a:cubicBezTo>
                  <a:cubicBezTo>
                    <a:pt x="13588" y="7318"/>
                    <a:pt x="13262" y="8342"/>
                    <a:pt x="12655" y="9199"/>
                  </a:cubicBezTo>
                  <a:cubicBezTo>
                    <a:pt x="12625" y="9242"/>
                    <a:pt x="12604" y="9272"/>
                    <a:pt x="12595" y="9284"/>
                  </a:cubicBezTo>
                  <a:lnTo>
                    <a:pt x="8491" y="15724"/>
                  </a:lnTo>
                  <a:lnTo>
                    <a:pt x="4388" y="9287"/>
                  </a:lnTo>
                  <a:cubicBezTo>
                    <a:pt x="4382" y="9275"/>
                    <a:pt x="4373" y="9266"/>
                    <a:pt x="4367" y="9257"/>
                  </a:cubicBezTo>
                  <a:cubicBezTo>
                    <a:pt x="4249" y="9091"/>
                    <a:pt x="4140" y="8921"/>
                    <a:pt x="4041" y="8743"/>
                  </a:cubicBezTo>
                  <a:cubicBezTo>
                    <a:pt x="3618" y="7985"/>
                    <a:pt x="3398" y="7134"/>
                    <a:pt x="3398" y="6267"/>
                  </a:cubicBezTo>
                  <a:cubicBezTo>
                    <a:pt x="3398" y="6174"/>
                    <a:pt x="3398" y="6080"/>
                    <a:pt x="3404" y="5990"/>
                  </a:cubicBezTo>
                  <a:cubicBezTo>
                    <a:pt x="3552" y="3266"/>
                    <a:pt x="5786" y="1134"/>
                    <a:pt x="8491" y="1134"/>
                  </a:cubicBezTo>
                  <a:close/>
                  <a:moveTo>
                    <a:pt x="11049" y="13819"/>
                  </a:moveTo>
                  <a:cubicBezTo>
                    <a:pt x="14358" y="14233"/>
                    <a:pt x="15853" y="15289"/>
                    <a:pt x="15853" y="15930"/>
                  </a:cubicBezTo>
                  <a:cubicBezTo>
                    <a:pt x="15853" y="16304"/>
                    <a:pt x="15339" y="16887"/>
                    <a:pt x="13905" y="17397"/>
                  </a:cubicBezTo>
                  <a:cubicBezTo>
                    <a:pt x="12471" y="17910"/>
                    <a:pt x="10545" y="18194"/>
                    <a:pt x="8491" y="18194"/>
                  </a:cubicBezTo>
                  <a:cubicBezTo>
                    <a:pt x="6438" y="18194"/>
                    <a:pt x="4515" y="17910"/>
                    <a:pt x="3077" y="17397"/>
                  </a:cubicBezTo>
                  <a:cubicBezTo>
                    <a:pt x="1640" y="16884"/>
                    <a:pt x="1133" y="16304"/>
                    <a:pt x="1133" y="15930"/>
                  </a:cubicBezTo>
                  <a:cubicBezTo>
                    <a:pt x="1133" y="15289"/>
                    <a:pt x="2625" y="14233"/>
                    <a:pt x="5934" y="13819"/>
                  </a:cubicBezTo>
                  <a:lnTo>
                    <a:pt x="8014" y="17083"/>
                  </a:lnTo>
                  <a:cubicBezTo>
                    <a:pt x="8126" y="17258"/>
                    <a:pt x="8309" y="17346"/>
                    <a:pt x="8491" y="17346"/>
                  </a:cubicBezTo>
                  <a:cubicBezTo>
                    <a:pt x="8674" y="17346"/>
                    <a:pt x="8857" y="17258"/>
                    <a:pt x="8968" y="17083"/>
                  </a:cubicBezTo>
                  <a:lnTo>
                    <a:pt x="11049" y="13819"/>
                  </a:lnTo>
                  <a:close/>
                  <a:moveTo>
                    <a:pt x="8494" y="1"/>
                  </a:moveTo>
                  <a:cubicBezTo>
                    <a:pt x="6947" y="1"/>
                    <a:pt x="5399" y="578"/>
                    <a:pt x="4201" y="1738"/>
                  </a:cubicBezTo>
                  <a:cubicBezTo>
                    <a:pt x="3050" y="2837"/>
                    <a:pt x="2359" y="4338"/>
                    <a:pt x="2274" y="5929"/>
                  </a:cubicBezTo>
                  <a:cubicBezTo>
                    <a:pt x="2268" y="6041"/>
                    <a:pt x="2265" y="6156"/>
                    <a:pt x="2265" y="6267"/>
                  </a:cubicBezTo>
                  <a:cubicBezTo>
                    <a:pt x="2265" y="7327"/>
                    <a:pt x="2534" y="8372"/>
                    <a:pt x="3050" y="9296"/>
                  </a:cubicBezTo>
                  <a:cubicBezTo>
                    <a:pt x="3168" y="9507"/>
                    <a:pt x="3301" y="9713"/>
                    <a:pt x="3440" y="9909"/>
                  </a:cubicBezTo>
                  <a:lnTo>
                    <a:pt x="5267" y="12771"/>
                  </a:lnTo>
                  <a:cubicBezTo>
                    <a:pt x="3953" y="12971"/>
                    <a:pt x="2809" y="13294"/>
                    <a:pt x="1921" y="13713"/>
                  </a:cubicBezTo>
                  <a:cubicBezTo>
                    <a:pt x="333" y="14465"/>
                    <a:pt x="1" y="15332"/>
                    <a:pt x="1" y="15930"/>
                  </a:cubicBezTo>
                  <a:cubicBezTo>
                    <a:pt x="1" y="16648"/>
                    <a:pt x="469" y="17669"/>
                    <a:pt x="2697" y="18466"/>
                  </a:cubicBezTo>
                  <a:cubicBezTo>
                    <a:pt x="4252" y="19022"/>
                    <a:pt x="6311" y="19326"/>
                    <a:pt x="8491" y="19326"/>
                  </a:cubicBezTo>
                  <a:cubicBezTo>
                    <a:pt x="10671" y="19326"/>
                    <a:pt x="12731" y="19022"/>
                    <a:pt x="14286" y="18466"/>
                  </a:cubicBezTo>
                  <a:cubicBezTo>
                    <a:pt x="16514" y="17669"/>
                    <a:pt x="16985" y="16648"/>
                    <a:pt x="16985" y="15930"/>
                  </a:cubicBezTo>
                  <a:cubicBezTo>
                    <a:pt x="16985" y="15332"/>
                    <a:pt x="16650" y="14465"/>
                    <a:pt x="15062" y="13713"/>
                  </a:cubicBezTo>
                  <a:cubicBezTo>
                    <a:pt x="14174" y="13294"/>
                    <a:pt x="13030" y="12971"/>
                    <a:pt x="11716" y="12768"/>
                  </a:cubicBezTo>
                  <a:lnTo>
                    <a:pt x="13549" y="9897"/>
                  </a:lnTo>
                  <a:lnTo>
                    <a:pt x="13561" y="9879"/>
                  </a:lnTo>
                  <a:cubicBezTo>
                    <a:pt x="13567" y="9873"/>
                    <a:pt x="13570" y="9867"/>
                    <a:pt x="13576" y="9861"/>
                  </a:cubicBezTo>
                  <a:cubicBezTo>
                    <a:pt x="15327" y="7382"/>
                    <a:pt x="15041" y="3997"/>
                    <a:pt x="12897" y="1847"/>
                  </a:cubicBezTo>
                  <a:cubicBezTo>
                    <a:pt x="11689" y="618"/>
                    <a:pt x="10092" y="1"/>
                    <a:pt x="849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900" dirty="0">
                <a:solidFill>
                  <a:srgbClr val="435D74"/>
                </a:solidFill>
              </a:endParaRPr>
            </a:p>
          </p:txBody>
        </p:sp>
        <p:sp>
          <p:nvSpPr>
            <p:cNvPr id="69" name="Google Shape;4232;p41"/>
            <p:cNvSpPr/>
            <p:nvPr/>
          </p:nvSpPr>
          <p:spPr>
            <a:xfrm>
              <a:off x="1652425" y="324000"/>
              <a:ext cx="147150" cy="141575"/>
            </a:xfrm>
            <a:custGeom>
              <a:avLst/>
              <a:gdLst/>
              <a:ahLst/>
              <a:cxnLst/>
              <a:rect l="l" t="t" r="r" b="b"/>
              <a:pathLst>
                <a:path w="5886" h="5663" extrusionOk="0">
                  <a:moveTo>
                    <a:pt x="3054" y="1131"/>
                  </a:moveTo>
                  <a:cubicBezTo>
                    <a:pt x="3495" y="1131"/>
                    <a:pt x="3930" y="1303"/>
                    <a:pt x="4255" y="1629"/>
                  </a:cubicBezTo>
                  <a:cubicBezTo>
                    <a:pt x="4741" y="2115"/>
                    <a:pt x="4886" y="2845"/>
                    <a:pt x="4623" y="3480"/>
                  </a:cubicBezTo>
                  <a:cubicBezTo>
                    <a:pt x="4361" y="4114"/>
                    <a:pt x="3742" y="4530"/>
                    <a:pt x="3053" y="4530"/>
                  </a:cubicBezTo>
                  <a:cubicBezTo>
                    <a:pt x="2114" y="4527"/>
                    <a:pt x="1356" y="3769"/>
                    <a:pt x="1356" y="2830"/>
                  </a:cubicBezTo>
                  <a:cubicBezTo>
                    <a:pt x="1356" y="2142"/>
                    <a:pt x="1770" y="1523"/>
                    <a:pt x="2404" y="1260"/>
                  </a:cubicBezTo>
                  <a:cubicBezTo>
                    <a:pt x="2614" y="1173"/>
                    <a:pt x="2835" y="1131"/>
                    <a:pt x="3054" y="1131"/>
                  </a:cubicBezTo>
                  <a:close/>
                  <a:moveTo>
                    <a:pt x="3053" y="0"/>
                  </a:moveTo>
                  <a:cubicBezTo>
                    <a:pt x="2316" y="0"/>
                    <a:pt x="1593" y="287"/>
                    <a:pt x="1051" y="828"/>
                  </a:cubicBezTo>
                  <a:cubicBezTo>
                    <a:pt x="242" y="1638"/>
                    <a:pt x="1" y="2855"/>
                    <a:pt x="439" y="3914"/>
                  </a:cubicBezTo>
                  <a:cubicBezTo>
                    <a:pt x="876" y="4971"/>
                    <a:pt x="1909" y="5663"/>
                    <a:pt x="3053" y="5663"/>
                  </a:cubicBezTo>
                  <a:cubicBezTo>
                    <a:pt x="4617" y="5660"/>
                    <a:pt x="5883" y="4394"/>
                    <a:pt x="5886" y="2830"/>
                  </a:cubicBezTo>
                  <a:cubicBezTo>
                    <a:pt x="5886" y="1686"/>
                    <a:pt x="5194" y="653"/>
                    <a:pt x="4137" y="216"/>
                  </a:cubicBezTo>
                  <a:cubicBezTo>
                    <a:pt x="3786" y="70"/>
                    <a:pt x="3418" y="0"/>
                    <a:pt x="3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900"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9" name="Google Shape;4230;p41"/>
          <p:cNvGrpSpPr/>
          <p:nvPr/>
        </p:nvGrpSpPr>
        <p:grpSpPr>
          <a:xfrm>
            <a:off x="10261601" y="3733801"/>
            <a:ext cx="271076" cy="308436"/>
            <a:chOff x="1516475" y="238075"/>
            <a:chExt cx="424650" cy="483175"/>
          </a:xfrm>
          <a:solidFill>
            <a:srgbClr val="C00000"/>
          </a:solidFill>
        </p:grpSpPr>
        <p:sp>
          <p:nvSpPr>
            <p:cNvPr id="71" name="Google Shape;4231;p41"/>
            <p:cNvSpPr/>
            <p:nvPr/>
          </p:nvSpPr>
          <p:spPr>
            <a:xfrm>
              <a:off x="1516475" y="238075"/>
              <a:ext cx="424650" cy="483175"/>
            </a:xfrm>
            <a:custGeom>
              <a:avLst/>
              <a:gdLst/>
              <a:ahLst/>
              <a:cxnLst/>
              <a:rect l="l" t="t" r="r" b="b"/>
              <a:pathLst>
                <a:path w="16986" h="19327" extrusionOk="0">
                  <a:moveTo>
                    <a:pt x="8491" y="1134"/>
                  </a:moveTo>
                  <a:cubicBezTo>
                    <a:pt x="11302" y="1134"/>
                    <a:pt x="13588" y="3438"/>
                    <a:pt x="13588" y="6267"/>
                  </a:cubicBezTo>
                  <a:cubicBezTo>
                    <a:pt x="13588" y="7318"/>
                    <a:pt x="13262" y="8342"/>
                    <a:pt x="12655" y="9199"/>
                  </a:cubicBezTo>
                  <a:cubicBezTo>
                    <a:pt x="12625" y="9242"/>
                    <a:pt x="12604" y="9272"/>
                    <a:pt x="12595" y="9284"/>
                  </a:cubicBezTo>
                  <a:lnTo>
                    <a:pt x="8491" y="15724"/>
                  </a:lnTo>
                  <a:lnTo>
                    <a:pt x="4388" y="9287"/>
                  </a:lnTo>
                  <a:cubicBezTo>
                    <a:pt x="4382" y="9275"/>
                    <a:pt x="4373" y="9266"/>
                    <a:pt x="4367" y="9257"/>
                  </a:cubicBezTo>
                  <a:cubicBezTo>
                    <a:pt x="4249" y="9091"/>
                    <a:pt x="4140" y="8921"/>
                    <a:pt x="4041" y="8743"/>
                  </a:cubicBezTo>
                  <a:cubicBezTo>
                    <a:pt x="3618" y="7985"/>
                    <a:pt x="3398" y="7134"/>
                    <a:pt x="3398" y="6267"/>
                  </a:cubicBezTo>
                  <a:cubicBezTo>
                    <a:pt x="3398" y="6174"/>
                    <a:pt x="3398" y="6080"/>
                    <a:pt x="3404" y="5990"/>
                  </a:cubicBezTo>
                  <a:cubicBezTo>
                    <a:pt x="3552" y="3266"/>
                    <a:pt x="5786" y="1134"/>
                    <a:pt x="8491" y="1134"/>
                  </a:cubicBezTo>
                  <a:close/>
                  <a:moveTo>
                    <a:pt x="11049" y="13819"/>
                  </a:moveTo>
                  <a:cubicBezTo>
                    <a:pt x="14358" y="14233"/>
                    <a:pt x="15853" y="15289"/>
                    <a:pt x="15853" y="15930"/>
                  </a:cubicBezTo>
                  <a:cubicBezTo>
                    <a:pt x="15853" y="16304"/>
                    <a:pt x="15339" y="16887"/>
                    <a:pt x="13905" y="17397"/>
                  </a:cubicBezTo>
                  <a:cubicBezTo>
                    <a:pt x="12471" y="17910"/>
                    <a:pt x="10545" y="18194"/>
                    <a:pt x="8491" y="18194"/>
                  </a:cubicBezTo>
                  <a:cubicBezTo>
                    <a:pt x="6438" y="18194"/>
                    <a:pt x="4515" y="17910"/>
                    <a:pt x="3077" y="17397"/>
                  </a:cubicBezTo>
                  <a:cubicBezTo>
                    <a:pt x="1640" y="16884"/>
                    <a:pt x="1133" y="16304"/>
                    <a:pt x="1133" y="15930"/>
                  </a:cubicBezTo>
                  <a:cubicBezTo>
                    <a:pt x="1133" y="15289"/>
                    <a:pt x="2625" y="14233"/>
                    <a:pt x="5934" y="13819"/>
                  </a:cubicBezTo>
                  <a:lnTo>
                    <a:pt x="8014" y="17083"/>
                  </a:lnTo>
                  <a:cubicBezTo>
                    <a:pt x="8126" y="17258"/>
                    <a:pt x="8309" y="17346"/>
                    <a:pt x="8491" y="17346"/>
                  </a:cubicBezTo>
                  <a:cubicBezTo>
                    <a:pt x="8674" y="17346"/>
                    <a:pt x="8857" y="17258"/>
                    <a:pt x="8968" y="17083"/>
                  </a:cubicBezTo>
                  <a:lnTo>
                    <a:pt x="11049" y="13819"/>
                  </a:lnTo>
                  <a:close/>
                  <a:moveTo>
                    <a:pt x="8494" y="1"/>
                  </a:moveTo>
                  <a:cubicBezTo>
                    <a:pt x="6947" y="1"/>
                    <a:pt x="5399" y="578"/>
                    <a:pt x="4201" y="1738"/>
                  </a:cubicBezTo>
                  <a:cubicBezTo>
                    <a:pt x="3050" y="2837"/>
                    <a:pt x="2359" y="4338"/>
                    <a:pt x="2274" y="5929"/>
                  </a:cubicBezTo>
                  <a:cubicBezTo>
                    <a:pt x="2268" y="6041"/>
                    <a:pt x="2265" y="6156"/>
                    <a:pt x="2265" y="6267"/>
                  </a:cubicBezTo>
                  <a:cubicBezTo>
                    <a:pt x="2265" y="7327"/>
                    <a:pt x="2534" y="8372"/>
                    <a:pt x="3050" y="9296"/>
                  </a:cubicBezTo>
                  <a:cubicBezTo>
                    <a:pt x="3168" y="9507"/>
                    <a:pt x="3301" y="9713"/>
                    <a:pt x="3440" y="9909"/>
                  </a:cubicBezTo>
                  <a:lnTo>
                    <a:pt x="5267" y="12771"/>
                  </a:lnTo>
                  <a:cubicBezTo>
                    <a:pt x="3953" y="12971"/>
                    <a:pt x="2809" y="13294"/>
                    <a:pt x="1921" y="13713"/>
                  </a:cubicBezTo>
                  <a:cubicBezTo>
                    <a:pt x="333" y="14465"/>
                    <a:pt x="1" y="15332"/>
                    <a:pt x="1" y="15930"/>
                  </a:cubicBezTo>
                  <a:cubicBezTo>
                    <a:pt x="1" y="16648"/>
                    <a:pt x="469" y="17669"/>
                    <a:pt x="2697" y="18466"/>
                  </a:cubicBezTo>
                  <a:cubicBezTo>
                    <a:pt x="4252" y="19022"/>
                    <a:pt x="6311" y="19326"/>
                    <a:pt x="8491" y="19326"/>
                  </a:cubicBezTo>
                  <a:cubicBezTo>
                    <a:pt x="10671" y="19326"/>
                    <a:pt x="12731" y="19022"/>
                    <a:pt x="14286" y="18466"/>
                  </a:cubicBezTo>
                  <a:cubicBezTo>
                    <a:pt x="16514" y="17669"/>
                    <a:pt x="16985" y="16648"/>
                    <a:pt x="16985" y="15930"/>
                  </a:cubicBezTo>
                  <a:cubicBezTo>
                    <a:pt x="16985" y="15332"/>
                    <a:pt x="16650" y="14465"/>
                    <a:pt x="15062" y="13713"/>
                  </a:cubicBezTo>
                  <a:cubicBezTo>
                    <a:pt x="14174" y="13294"/>
                    <a:pt x="13030" y="12971"/>
                    <a:pt x="11716" y="12768"/>
                  </a:cubicBezTo>
                  <a:lnTo>
                    <a:pt x="13549" y="9897"/>
                  </a:lnTo>
                  <a:lnTo>
                    <a:pt x="13561" y="9879"/>
                  </a:lnTo>
                  <a:cubicBezTo>
                    <a:pt x="13567" y="9873"/>
                    <a:pt x="13570" y="9867"/>
                    <a:pt x="13576" y="9861"/>
                  </a:cubicBezTo>
                  <a:cubicBezTo>
                    <a:pt x="15327" y="7382"/>
                    <a:pt x="15041" y="3997"/>
                    <a:pt x="12897" y="1847"/>
                  </a:cubicBezTo>
                  <a:cubicBezTo>
                    <a:pt x="11689" y="618"/>
                    <a:pt x="10092" y="1"/>
                    <a:pt x="849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900" dirty="0">
                <a:solidFill>
                  <a:srgbClr val="435D74"/>
                </a:solidFill>
              </a:endParaRPr>
            </a:p>
          </p:txBody>
        </p:sp>
        <p:sp>
          <p:nvSpPr>
            <p:cNvPr id="72" name="Google Shape;4232;p41"/>
            <p:cNvSpPr/>
            <p:nvPr/>
          </p:nvSpPr>
          <p:spPr>
            <a:xfrm>
              <a:off x="1652425" y="324000"/>
              <a:ext cx="147150" cy="141575"/>
            </a:xfrm>
            <a:custGeom>
              <a:avLst/>
              <a:gdLst/>
              <a:ahLst/>
              <a:cxnLst/>
              <a:rect l="l" t="t" r="r" b="b"/>
              <a:pathLst>
                <a:path w="5886" h="5663" extrusionOk="0">
                  <a:moveTo>
                    <a:pt x="3054" y="1131"/>
                  </a:moveTo>
                  <a:cubicBezTo>
                    <a:pt x="3495" y="1131"/>
                    <a:pt x="3930" y="1303"/>
                    <a:pt x="4255" y="1629"/>
                  </a:cubicBezTo>
                  <a:cubicBezTo>
                    <a:pt x="4741" y="2115"/>
                    <a:pt x="4886" y="2845"/>
                    <a:pt x="4623" y="3480"/>
                  </a:cubicBezTo>
                  <a:cubicBezTo>
                    <a:pt x="4361" y="4114"/>
                    <a:pt x="3742" y="4530"/>
                    <a:pt x="3053" y="4530"/>
                  </a:cubicBezTo>
                  <a:cubicBezTo>
                    <a:pt x="2114" y="4527"/>
                    <a:pt x="1356" y="3769"/>
                    <a:pt x="1356" y="2830"/>
                  </a:cubicBezTo>
                  <a:cubicBezTo>
                    <a:pt x="1356" y="2142"/>
                    <a:pt x="1770" y="1523"/>
                    <a:pt x="2404" y="1260"/>
                  </a:cubicBezTo>
                  <a:cubicBezTo>
                    <a:pt x="2614" y="1173"/>
                    <a:pt x="2835" y="1131"/>
                    <a:pt x="3054" y="1131"/>
                  </a:cubicBezTo>
                  <a:close/>
                  <a:moveTo>
                    <a:pt x="3053" y="0"/>
                  </a:moveTo>
                  <a:cubicBezTo>
                    <a:pt x="2316" y="0"/>
                    <a:pt x="1593" y="287"/>
                    <a:pt x="1051" y="828"/>
                  </a:cubicBezTo>
                  <a:cubicBezTo>
                    <a:pt x="242" y="1638"/>
                    <a:pt x="1" y="2855"/>
                    <a:pt x="439" y="3914"/>
                  </a:cubicBezTo>
                  <a:cubicBezTo>
                    <a:pt x="876" y="4971"/>
                    <a:pt x="1909" y="5663"/>
                    <a:pt x="3053" y="5663"/>
                  </a:cubicBezTo>
                  <a:cubicBezTo>
                    <a:pt x="4617" y="5660"/>
                    <a:pt x="5883" y="4394"/>
                    <a:pt x="5886" y="2830"/>
                  </a:cubicBezTo>
                  <a:cubicBezTo>
                    <a:pt x="5886" y="1686"/>
                    <a:pt x="5194" y="653"/>
                    <a:pt x="4137" y="216"/>
                  </a:cubicBezTo>
                  <a:cubicBezTo>
                    <a:pt x="3786" y="70"/>
                    <a:pt x="3418" y="0"/>
                    <a:pt x="3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900" dirty="0">
                <a:solidFill>
                  <a:srgbClr val="435D74"/>
                </a:solidFill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10566400" y="3120232"/>
            <a:ext cx="2235200" cy="41036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dirty="0" smtClean="0"/>
              <a:t>Dubai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10566400" y="3632201"/>
            <a:ext cx="2235200" cy="41036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dirty="0" smtClean="0"/>
              <a:t>Kuwait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icture1.jpg"/>
          <p:cNvPicPr>
            <a:picLocks noChangeAspect="1"/>
          </p:cNvPicPr>
          <p:nvPr/>
        </p:nvPicPr>
        <p:blipFill>
          <a:blip r:embed="rId2" cstate="print"/>
          <a:srcRect b="85517"/>
          <a:stretch>
            <a:fillRect/>
          </a:stretch>
        </p:blipFill>
        <p:spPr>
          <a:xfrm>
            <a:off x="0" y="0"/>
            <a:ext cx="12192000" cy="1324304"/>
          </a:xfrm>
          <a:prstGeom prst="rect">
            <a:avLst/>
          </a:prstGeom>
        </p:spPr>
      </p:pic>
      <p:pic>
        <p:nvPicPr>
          <p:cNvPr id="12" name="Picture 11" descr="Logo-Cyrix 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330" y="220717"/>
            <a:ext cx="2086629" cy="508956"/>
          </a:xfrm>
          <a:prstGeom prst="rect">
            <a:avLst/>
          </a:prstGeom>
        </p:spPr>
      </p:pic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3200" y="2413000"/>
            <a:ext cx="3793067" cy="711200"/>
          </a:xfrm>
          <a:prstGeom prst="rect">
            <a:avLst/>
          </a:prstGeom>
        </p:spPr>
      </p:pic>
      <p:pic>
        <p:nvPicPr>
          <p:cNvPr id="3" name="Picture 2" descr="download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70400" y="3835400"/>
            <a:ext cx="3178909" cy="889923"/>
          </a:xfrm>
          <a:prstGeom prst="rect">
            <a:avLst/>
          </a:prstGeom>
        </p:spPr>
      </p:pic>
      <p:pic>
        <p:nvPicPr>
          <p:cNvPr id="4" name="Picture 3" descr="alerio.png"/>
          <p:cNvPicPr>
            <a:picLocks noChangeAspect="1"/>
          </p:cNvPicPr>
          <p:nvPr/>
        </p:nvPicPr>
        <p:blipFill>
          <a:blip r:embed="rId6" cstate="print"/>
          <a:srcRect l="8001" t="32004" r="7989" b="29991"/>
          <a:stretch>
            <a:fillRect/>
          </a:stretch>
        </p:blipFill>
        <p:spPr>
          <a:xfrm>
            <a:off x="914400" y="3632201"/>
            <a:ext cx="2438400" cy="1040191"/>
          </a:xfrm>
          <a:prstGeom prst="rect">
            <a:avLst/>
          </a:prstGeom>
        </p:spPr>
      </p:pic>
      <p:pic>
        <p:nvPicPr>
          <p:cNvPr id="5" name="Picture 4" descr="mindray-logo-vector.png"/>
          <p:cNvPicPr>
            <a:picLocks noChangeAspect="1"/>
          </p:cNvPicPr>
          <p:nvPr/>
        </p:nvPicPr>
        <p:blipFill>
          <a:blip r:embed="rId7" cstate="print"/>
          <a:srcRect t="28713" b="31683"/>
          <a:stretch>
            <a:fillRect/>
          </a:stretch>
        </p:blipFill>
        <p:spPr>
          <a:xfrm>
            <a:off x="203201" y="2514600"/>
            <a:ext cx="2895599" cy="711200"/>
          </a:xfrm>
          <a:prstGeom prst="rect">
            <a:avLst/>
          </a:prstGeom>
        </p:spPr>
      </p:pic>
      <p:pic>
        <p:nvPicPr>
          <p:cNvPr id="6" name="Picture 5" descr="download (3)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64001" y="2616200"/>
            <a:ext cx="2937759" cy="592592"/>
          </a:xfrm>
          <a:prstGeom prst="rect">
            <a:avLst/>
          </a:prstGeom>
        </p:spPr>
      </p:pic>
      <p:pic>
        <p:nvPicPr>
          <p:cNvPr id="7" name="Picture 6" descr="1280px-Respironics_logo.sv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448800" y="3835401"/>
            <a:ext cx="2032000" cy="620713"/>
          </a:xfrm>
          <a:prstGeom prst="rect">
            <a:avLst/>
          </a:prstGeom>
        </p:spPr>
      </p:pic>
      <p:pic>
        <p:nvPicPr>
          <p:cNvPr id="8" name="Picture 7" descr="siemens-new-logo-600.jpg"/>
          <p:cNvPicPr>
            <a:picLocks noChangeAspect="1"/>
          </p:cNvPicPr>
          <p:nvPr/>
        </p:nvPicPr>
        <p:blipFill>
          <a:blip r:embed="rId10" cstate="print"/>
          <a:srcRect t="28437" b="43531"/>
          <a:stretch>
            <a:fillRect/>
          </a:stretch>
        </p:blipFill>
        <p:spPr>
          <a:xfrm>
            <a:off x="1930401" y="5461000"/>
            <a:ext cx="3845169" cy="722037"/>
          </a:xfrm>
          <a:prstGeom prst="rect">
            <a:avLst/>
          </a:prstGeom>
        </p:spPr>
      </p:pic>
      <p:pic>
        <p:nvPicPr>
          <p:cNvPr id="9" name="Picture 8" descr="download (4).png"/>
          <p:cNvPicPr>
            <a:picLocks noChangeAspect="1"/>
          </p:cNvPicPr>
          <p:nvPr/>
        </p:nvPicPr>
        <p:blipFill>
          <a:blip r:embed="rId11" cstate="print"/>
          <a:srcRect t="24242" b="17576"/>
          <a:stretch>
            <a:fillRect/>
          </a:stretch>
        </p:blipFill>
        <p:spPr>
          <a:xfrm>
            <a:off x="5994400" y="5054600"/>
            <a:ext cx="3886200" cy="1219200"/>
          </a:xfrm>
          <a:prstGeom prst="rect">
            <a:avLst/>
          </a:prstGeom>
        </p:spPr>
      </p:pic>
      <p:sp>
        <p:nvSpPr>
          <p:cNvPr id="10" name="Google Shape;287;p30"/>
          <p:cNvSpPr txBox="1">
            <a:spLocks/>
          </p:cNvSpPr>
          <p:nvPr/>
        </p:nvSpPr>
        <p:spPr>
          <a:xfrm>
            <a:off x="1820968" y="0"/>
            <a:ext cx="8550000" cy="1261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800" b="1" dirty="0" smtClean="0">
                <a:solidFill>
                  <a:schemeClr val="tx2"/>
                </a:solidFill>
                <a:latin typeface="Candara" pitchFamily="34" charset="0"/>
                <a:ea typeface="Malgun Gothic" pitchFamily="34" charset="-127"/>
              </a:rPr>
              <a:t>OUR ASSOCIATIONS</a:t>
            </a:r>
            <a:endParaRPr lang="en-US" sz="4800" b="1" kern="0" dirty="0">
              <a:solidFill>
                <a:schemeClr val="tx2"/>
              </a:solidFill>
              <a:latin typeface="Candara" pitchFamily="34" charset="0"/>
              <a:ea typeface="Malgun Gothic" pitchFamily="34" charset="-127"/>
              <a:sym typeface="Arial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7847" y="152406"/>
            <a:ext cx="10363200" cy="131762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Candara" pitchFamily="34" charset="0"/>
              </a:rPr>
              <a:t>Our Certification</a:t>
            </a:r>
            <a:endParaRPr lang="en-US" b="1" dirty="0">
              <a:solidFill>
                <a:srgbClr val="C00000"/>
              </a:solidFill>
              <a:latin typeface="Candara" pitchFamily="34" charset="0"/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-1521172" y="1163128"/>
            <a:ext cx="8440616" cy="3692650"/>
            <a:chOff x="1294447" y="3276600"/>
            <a:chExt cx="6629400" cy="2801708"/>
          </a:xfrm>
        </p:grpSpPr>
        <p:pic>
          <p:nvPicPr>
            <p:cNvPr id="6" name="Picture 5" descr="Logo NAB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0013" y="3276600"/>
              <a:ext cx="1643063" cy="205178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94447" y="5193561"/>
              <a:ext cx="6629400" cy="88474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b="1" dirty="0"/>
                <a:t> NABL Accredited Calibration Agency .</a:t>
              </a:r>
              <a:endParaRPr lang="en-US" dirty="0"/>
            </a:p>
            <a:p>
              <a:pPr algn="ctr"/>
              <a:r>
                <a:rPr lang="en-US" dirty="0"/>
                <a:t>We are  India’s 3</a:t>
              </a:r>
              <a:r>
                <a:rPr lang="en-US" baseline="30000" dirty="0"/>
                <a:t>rd</a:t>
              </a:r>
              <a:r>
                <a:rPr lang="en-US" dirty="0"/>
                <a:t> and South India’s 1</a:t>
              </a:r>
              <a:r>
                <a:rPr lang="en-US" baseline="30000" dirty="0"/>
                <a:t>st</a:t>
              </a:r>
              <a:r>
                <a:rPr lang="en-US" dirty="0"/>
                <a:t> NABL </a:t>
              </a:r>
            </a:p>
            <a:p>
              <a:pPr algn="ctr"/>
              <a:r>
                <a:rPr lang="en-US" dirty="0"/>
                <a:t>Approved Medical Device Service Agency </a:t>
              </a:r>
              <a:endParaRPr lang="en-US" dirty="0">
                <a:cs typeface="Calibri"/>
              </a:endParaRPr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7784124" y="1171903"/>
            <a:ext cx="3407779" cy="3384332"/>
            <a:chOff x="6705600" y="1219200"/>
            <a:chExt cx="2230438" cy="2371224"/>
          </a:xfrm>
        </p:grpSpPr>
        <p:pic>
          <p:nvPicPr>
            <p:cNvPr id="5" name="Picture 4" descr="Logo-Aerb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05600" y="1219200"/>
              <a:ext cx="1981200" cy="19812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726238" y="3265003"/>
              <a:ext cx="2209800" cy="325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AERB Certified Q.A. agency </a:t>
              </a:r>
            </a:p>
          </p:txBody>
        </p:sp>
      </p:grpSp>
      <p:pic>
        <p:nvPicPr>
          <p:cNvPr id="11" name="Picture 10" descr="iso_9001_farbe_en_250_web.jpg"/>
          <p:cNvPicPr>
            <a:picLocks noChangeAspect="1"/>
          </p:cNvPicPr>
          <p:nvPr/>
        </p:nvPicPr>
        <p:blipFill>
          <a:blip r:embed="rId5" cstate="print"/>
          <a:srcRect l="4781" t="9600" r="15538" b="10400"/>
          <a:stretch>
            <a:fillRect/>
          </a:stretch>
        </p:blipFill>
        <p:spPr>
          <a:xfrm>
            <a:off x="5173519" y="4414345"/>
            <a:ext cx="4689231" cy="2443655"/>
          </a:xfrm>
          <a:prstGeom prst="rect">
            <a:avLst/>
          </a:prstGeom>
        </p:spPr>
      </p:pic>
      <p:pic>
        <p:nvPicPr>
          <p:cNvPr id="12" name="Picture 11" descr="iso-9001-2015-470x376_470x376.jpg"/>
          <p:cNvPicPr>
            <a:picLocks noChangeAspect="1"/>
          </p:cNvPicPr>
          <p:nvPr/>
        </p:nvPicPr>
        <p:blipFill>
          <a:blip r:embed="rId6" cstate="print"/>
          <a:srcRect l="35281" t="89135" r="31915" b="1064"/>
          <a:stretch>
            <a:fillRect/>
          </a:stretch>
        </p:blipFill>
        <p:spPr>
          <a:xfrm>
            <a:off x="7472855" y="4792718"/>
            <a:ext cx="2259319" cy="438807"/>
          </a:xfrm>
          <a:prstGeom prst="rect">
            <a:avLst/>
          </a:prstGeom>
        </p:spPr>
      </p:pic>
      <p:pic>
        <p:nvPicPr>
          <p:cNvPr id="14" name="Picture 13" descr="Logo-Cyrix PN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6330" y="220717"/>
            <a:ext cx="2086629" cy="5089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1819746"/>
      </p:ext>
    </p:extLst>
  </p:cSld>
  <p:clrMapOvr>
    <a:masterClrMapping/>
  </p:clrMapOvr>
  <p:transition advTm="0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9"/>
          <p:cNvGrpSpPr/>
          <p:nvPr/>
        </p:nvGrpSpPr>
        <p:grpSpPr>
          <a:xfrm>
            <a:off x="6873766" y="3329152"/>
            <a:ext cx="5318234" cy="3276600"/>
            <a:chOff x="4724400" y="2971800"/>
            <a:chExt cx="4988880" cy="32766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6267"/>
            <a:stretch>
              <a:fillRect/>
            </a:stretch>
          </p:blipFill>
          <p:spPr bwMode="auto">
            <a:xfrm>
              <a:off x="4724400" y="2971800"/>
              <a:ext cx="2541913" cy="3276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6837840" y="3372960"/>
              <a:ext cx="3276600" cy="24742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4" name="Title 1"/>
          <p:cNvSpPr txBox="1">
            <a:spLocks/>
          </p:cNvSpPr>
          <p:nvPr/>
        </p:nvSpPr>
        <p:spPr>
          <a:xfrm>
            <a:off x="937847" y="152404"/>
            <a:ext cx="10363200" cy="13176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Recognition</a:t>
            </a:r>
          </a:p>
        </p:txBody>
      </p:sp>
      <p:pic>
        <p:nvPicPr>
          <p:cNvPr id="5" name="Picture 4" descr="IMG-20181119-WA0148.jpg"/>
          <p:cNvPicPr>
            <a:picLocks noChangeAspect="1"/>
          </p:cNvPicPr>
          <p:nvPr/>
        </p:nvPicPr>
        <p:blipFill>
          <a:blip r:embed="rId5" cstate="print">
            <a:lum bright="20000" contrast="20000"/>
          </a:blip>
          <a:srcRect t="18889" b="26667"/>
          <a:stretch>
            <a:fillRect/>
          </a:stretch>
        </p:blipFill>
        <p:spPr>
          <a:xfrm rot="5400000">
            <a:off x="-1099236" y="2985838"/>
            <a:ext cx="4419605" cy="2221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Phot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37141" y="882876"/>
            <a:ext cx="4508585" cy="2579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IMG-20181119-WA0149.jpg"/>
          <p:cNvPicPr>
            <a:picLocks noChangeAspect="1"/>
          </p:cNvPicPr>
          <p:nvPr/>
        </p:nvPicPr>
        <p:blipFill>
          <a:blip r:embed="rId7" cstate="print">
            <a:lum contrast="30000"/>
          </a:blip>
          <a:srcRect l="15566" t="1887" r="9434" b="1887"/>
          <a:stretch>
            <a:fillRect/>
          </a:stretch>
        </p:blipFill>
        <p:spPr>
          <a:xfrm>
            <a:off x="2455806" y="3788982"/>
            <a:ext cx="2923875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IMG_20181119_122901.jpg"/>
          <p:cNvPicPr>
            <a:picLocks noChangeAspect="1"/>
          </p:cNvPicPr>
          <p:nvPr/>
        </p:nvPicPr>
        <p:blipFill>
          <a:blip r:embed="rId8" cstate="print"/>
          <a:srcRect l="5556" t="4444" r="4074" b="3333"/>
          <a:stretch>
            <a:fillRect/>
          </a:stretch>
        </p:blipFill>
        <p:spPr>
          <a:xfrm rot="16200000">
            <a:off x="8633557" y="124602"/>
            <a:ext cx="2240097" cy="3751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Logo-Cyrix PN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6330" y="220716"/>
            <a:ext cx="2086629" cy="5517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381703"/>
      </p:ext>
    </p:extLst>
  </p:cSld>
  <p:clrMapOvr>
    <a:masterClrMapping/>
  </p:clrMapOvr>
  <p:transition spd="med" advTm="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1.jpg"/>
          <p:cNvPicPr>
            <a:picLocks noChangeAspect="1"/>
          </p:cNvPicPr>
          <p:nvPr/>
        </p:nvPicPr>
        <p:blipFill>
          <a:blip r:embed="rId2" cstate="print"/>
          <a:srcRect t="2187" r="1567" b="11606"/>
          <a:stretch>
            <a:fillRect/>
          </a:stretch>
        </p:blipFill>
        <p:spPr>
          <a:xfrm>
            <a:off x="6290442" y="0"/>
            <a:ext cx="5901558" cy="6858000"/>
          </a:xfrm>
          <a:prstGeom prst="rect">
            <a:avLst/>
          </a:prstGeom>
        </p:spPr>
      </p:pic>
      <p:pic>
        <p:nvPicPr>
          <p:cNvPr id="4" name="Picture 3" descr="2.jpg"/>
          <p:cNvPicPr>
            <a:picLocks noChangeAspect="1"/>
          </p:cNvPicPr>
          <p:nvPr/>
        </p:nvPicPr>
        <p:blipFill>
          <a:blip r:embed="rId3" cstate="print"/>
          <a:srcRect l="3999" t="2759" b="9425"/>
          <a:stretch>
            <a:fillRect/>
          </a:stretch>
        </p:blipFill>
        <p:spPr>
          <a:xfrm>
            <a:off x="-1" y="-1"/>
            <a:ext cx="6353504" cy="685800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6567" y="0"/>
            <a:ext cx="5775434" cy="6858000"/>
          </a:xfrm>
          <a:prstGeom prst="rect">
            <a:avLst/>
          </a:prstGeom>
        </p:spPr>
      </p:pic>
      <p:pic>
        <p:nvPicPr>
          <p:cNvPr id="4" name="Picture 3" descr="4.jpg"/>
          <p:cNvPicPr>
            <a:picLocks noChangeAspect="1"/>
          </p:cNvPicPr>
          <p:nvPr/>
        </p:nvPicPr>
        <p:blipFill>
          <a:blip r:embed="rId3" cstate="print"/>
          <a:srcRect b="4368"/>
          <a:stretch>
            <a:fillRect/>
          </a:stretch>
        </p:blipFill>
        <p:spPr>
          <a:xfrm>
            <a:off x="-1" y="0"/>
            <a:ext cx="6416567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2744" y="220717"/>
            <a:ext cx="5580993" cy="60066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6D3FA261-819C-4F46-BF2F-FAACAE9CEFC8}"/>
              </a:ext>
            </a:extLst>
          </p:cNvPr>
          <p:cNvSpPr txBox="1"/>
          <p:nvPr/>
        </p:nvSpPr>
        <p:spPr>
          <a:xfrm>
            <a:off x="6518369" y="433530"/>
            <a:ext cx="532012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defTabSz="914400">
              <a:buClr>
                <a:srgbClr val="434343"/>
              </a:buClr>
              <a:buSzPts val="2400"/>
              <a:defRPr/>
            </a:pPr>
            <a:r>
              <a:rPr lang="en-US" sz="4800" b="1" kern="0" dirty="0" smtClean="0">
                <a:solidFill>
                  <a:srgbClr val="434343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A BRIEF STORY</a:t>
            </a:r>
            <a:endParaRPr lang="en-US" sz="4800" b="1" kern="0" dirty="0">
              <a:solidFill>
                <a:srgbClr val="434343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536027" y="4018556"/>
            <a:ext cx="1089397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just" defTabSz="914400">
              <a:buClr>
                <a:srgbClr val="434343"/>
              </a:buClr>
              <a:buSzPts val="800"/>
              <a:defRPr/>
            </a:pPr>
            <a:r>
              <a:rPr lang="en-US" sz="3600" b="1" kern="0" dirty="0" smtClean="0">
                <a:solidFill>
                  <a:srgbClr val="434343"/>
                </a:solidFill>
                <a:latin typeface="Candara" pitchFamily="34" charset="0"/>
                <a:ea typeface="Muli"/>
                <a:cs typeface="Muli"/>
                <a:sym typeface="Muli"/>
              </a:rPr>
              <a:t>Its been an expertise </a:t>
            </a:r>
            <a:r>
              <a:rPr lang="en-US" sz="3600" kern="0" dirty="0" smtClean="0">
                <a:solidFill>
                  <a:srgbClr val="434343"/>
                </a:solidFill>
                <a:latin typeface="Candara" pitchFamily="34" charset="0"/>
                <a:ea typeface="Muli"/>
                <a:cs typeface="Muli"/>
                <a:sym typeface="Muli"/>
              </a:rPr>
              <a:t>in the field of Medical Equipment's and consumables  since 2004.</a:t>
            </a:r>
          </a:p>
          <a:p>
            <a:pPr lvl="0" algn="just" defTabSz="914400">
              <a:buClr>
                <a:srgbClr val="434343"/>
              </a:buClr>
              <a:buSzPts val="800"/>
              <a:defRPr/>
            </a:pPr>
            <a:r>
              <a:rPr lang="en-US" sz="3600" dirty="0" smtClean="0">
                <a:solidFill>
                  <a:srgbClr val="434343"/>
                </a:solidFill>
                <a:latin typeface="Candara" pitchFamily="34" charset="0"/>
                <a:ea typeface="Muli"/>
                <a:cs typeface="Muli"/>
                <a:sym typeface="Muli"/>
              </a:rPr>
              <a:t>M</a:t>
            </a:r>
            <a:r>
              <a:rPr lang="en-US" sz="3600" kern="0" dirty="0" smtClean="0">
                <a:solidFill>
                  <a:srgbClr val="434343"/>
                </a:solidFill>
                <a:latin typeface="Candara" pitchFamily="34" charset="0"/>
                <a:ea typeface="Muli"/>
                <a:cs typeface="Muli"/>
                <a:sym typeface="Muli"/>
              </a:rPr>
              <a:t>aintaining our service and quality standards for more than a decade.</a:t>
            </a:r>
            <a:endParaRPr lang="en-US" sz="3600" kern="0" dirty="0">
              <a:solidFill>
                <a:srgbClr val="434343"/>
              </a:solidFill>
              <a:latin typeface="Candara" pitchFamily="34" charset="0"/>
              <a:ea typeface="Muli"/>
              <a:cs typeface="Muli"/>
              <a:sym typeface="Muli"/>
            </a:endParaRPr>
          </a:p>
        </p:txBody>
      </p:sp>
      <p:pic>
        <p:nvPicPr>
          <p:cNvPr id="8" name="Picture 7" descr="Logo-Cyrix 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330" y="356342"/>
            <a:ext cx="2086629" cy="5738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6631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262" t="24784" r="12516" b="9267"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391807" y="3547241"/>
            <a:ext cx="2207172" cy="9774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-Cyrix 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5433" y="3635569"/>
            <a:ext cx="2086629" cy="5738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17930" y="1340069"/>
            <a:ext cx="5533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andara" pitchFamily="34" charset="0"/>
              </a:rPr>
              <a:t>CONTACT US……</a:t>
            </a:r>
            <a:endParaRPr lang="en-US" sz="4800" b="1" dirty="0">
              <a:latin typeface="Candara" pitchFamily="34" charset="0"/>
            </a:endParaRPr>
          </a:p>
        </p:txBody>
      </p:sp>
      <p:pic>
        <p:nvPicPr>
          <p:cNvPr id="8" name="Picture 7" descr="Team-Introduction-Free-PPT-Template.png"/>
          <p:cNvPicPr>
            <a:picLocks noChangeAspect="1"/>
          </p:cNvPicPr>
          <p:nvPr/>
        </p:nvPicPr>
        <p:blipFill>
          <a:blip r:embed="rId4" cstate="print"/>
          <a:srcRect l="9181" t="71954" r="72730" b="17471"/>
          <a:stretch>
            <a:fillRect/>
          </a:stretch>
        </p:blipFill>
        <p:spPr>
          <a:xfrm>
            <a:off x="2286001" y="5447653"/>
            <a:ext cx="3111062" cy="14103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5410B6B-6011-421E-B292-D2F9EB28C1AF}"/>
              </a:ext>
            </a:extLst>
          </p:cNvPr>
          <p:cNvGrpSpPr/>
          <p:nvPr/>
        </p:nvGrpSpPr>
        <p:grpSpPr>
          <a:xfrm>
            <a:off x="-652519" y="3762837"/>
            <a:ext cx="12969199" cy="2665260"/>
            <a:chOff x="-491345" y="1077822"/>
            <a:chExt cx="10267188" cy="2109978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C394E979-B09C-4577-A5F2-9EB206B59E10}"/>
                </a:ext>
              </a:extLst>
            </p:cNvPr>
            <p:cNvGrpSpPr/>
            <p:nvPr/>
          </p:nvGrpSpPr>
          <p:grpSpPr>
            <a:xfrm>
              <a:off x="-491345" y="1077822"/>
              <a:ext cx="10267188" cy="2109978"/>
              <a:chOff x="-491345" y="1077822"/>
              <a:chExt cx="10267188" cy="2109978"/>
            </a:xfrm>
          </p:grpSpPr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B474E62D-6D21-44E1-B7B1-8BBFB0106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099443" y="1808913"/>
                <a:ext cx="1676400" cy="495300"/>
              </a:xfrm>
              <a:custGeom>
                <a:avLst/>
                <a:gdLst>
                  <a:gd name="connsiteX0" fmla="*/ 0 w 1676400"/>
                  <a:gd name="connsiteY0" fmla="*/ 0 h 495300"/>
                  <a:gd name="connsiteX1" fmla="*/ 1684782 w 1676400"/>
                  <a:gd name="connsiteY1" fmla="*/ 0 h 495300"/>
                  <a:gd name="connsiteX2" fmla="*/ 1684782 w 1676400"/>
                  <a:gd name="connsiteY2" fmla="*/ 498348 h 495300"/>
                  <a:gd name="connsiteX3" fmla="*/ 0 w 1676400"/>
                  <a:gd name="connsiteY3" fmla="*/ 498348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6400" h="495300">
                    <a:moveTo>
                      <a:pt x="0" y="0"/>
                    </a:moveTo>
                    <a:lnTo>
                      <a:pt x="1684782" y="0"/>
                    </a:lnTo>
                    <a:lnTo>
                      <a:pt x="1684782" y="498348"/>
                    </a:lnTo>
                    <a:lnTo>
                      <a:pt x="0" y="498348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D928CE9C-1948-44F3-A7A6-B5C4C2E28A46}"/>
                  </a:ext>
                </a:extLst>
              </p:cNvPr>
              <p:cNvSpPr/>
              <p:nvPr/>
            </p:nvSpPr>
            <p:spPr>
              <a:xfrm>
                <a:off x="8125446" y="1833631"/>
                <a:ext cx="1600200" cy="409575"/>
              </a:xfrm>
              <a:custGeom>
                <a:avLst/>
                <a:gdLst>
                  <a:gd name="connsiteX0" fmla="*/ 1578769 w 1600200"/>
                  <a:gd name="connsiteY0" fmla="*/ 285274 h 409575"/>
                  <a:gd name="connsiteX1" fmla="*/ 1285398 w 1600200"/>
                  <a:gd name="connsiteY1" fmla="*/ 285274 h 409575"/>
                  <a:gd name="connsiteX2" fmla="*/ 1257776 w 1600200"/>
                  <a:gd name="connsiteY2" fmla="*/ 323374 h 409575"/>
                  <a:gd name="connsiteX3" fmla="*/ 1217771 w 1600200"/>
                  <a:gd name="connsiteY3" fmla="*/ 153829 h 409575"/>
                  <a:gd name="connsiteX4" fmla="*/ 1181576 w 1600200"/>
                  <a:gd name="connsiteY4" fmla="*/ 285274 h 409575"/>
                  <a:gd name="connsiteX5" fmla="*/ 1093946 w 1600200"/>
                  <a:gd name="connsiteY5" fmla="*/ 285274 h 409575"/>
                  <a:gd name="connsiteX6" fmla="*/ 1080611 w 1600200"/>
                  <a:gd name="connsiteY6" fmla="*/ 335756 h 409575"/>
                  <a:gd name="connsiteX7" fmla="*/ 1056798 w 1600200"/>
                  <a:gd name="connsiteY7" fmla="*/ 277654 h 409575"/>
                  <a:gd name="connsiteX8" fmla="*/ 1032986 w 1600200"/>
                  <a:gd name="connsiteY8" fmla="*/ 322421 h 409575"/>
                  <a:gd name="connsiteX9" fmla="*/ 988219 w 1600200"/>
                  <a:gd name="connsiteY9" fmla="*/ 21431 h 409575"/>
                  <a:gd name="connsiteX10" fmla="*/ 932973 w 1600200"/>
                  <a:gd name="connsiteY10" fmla="*/ 393859 h 409575"/>
                  <a:gd name="connsiteX11" fmla="*/ 912019 w 1600200"/>
                  <a:gd name="connsiteY11" fmla="*/ 285274 h 409575"/>
                  <a:gd name="connsiteX12" fmla="*/ 686276 w 1600200"/>
                  <a:gd name="connsiteY12" fmla="*/ 285274 h 409575"/>
                  <a:gd name="connsiteX13" fmla="*/ 656748 w 1600200"/>
                  <a:gd name="connsiteY13" fmla="*/ 344329 h 409575"/>
                  <a:gd name="connsiteX14" fmla="*/ 621506 w 1600200"/>
                  <a:gd name="connsiteY14" fmla="*/ 150971 h 409575"/>
                  <a:gd name="connsiteX15" fmla="*/ 578644 w 1600200"/>
                  <a:gd name="connsiteY15" fmla="*/ 285274 h 409575"/>
                  <a:gd name="connsiteX16" fmla="*/ 491966 w 1600200"/>
                  <a:gd name="connsiteY16" fmla="*/ 285274 h 409575"/>
                  <a:gd name="connsiteX17" fmla="*/ 467201 w 1600200"/>
                  <a:gd name="connsiteY17" fmla="*/ 322421 h 409575"/>
                  <a:gd name="connsiteX18" fmla="*/ 441484 w 1600200"/>
                  <a:gd name="connsiteY18" fmla="*/ 275749 h 409575"/>
                  <a:gd name="connsiteX19" fmla="*/ 408146 w 1600200"/>
                  <a:gd name="connsiteY19" fmla="*/ 336709 h 409575"/>
                  <a:gd name="connsiteX20" fmla="*/ 376714 w 1600200"/>
                  <a:gd name="connsiteY20" fmla="*/ 72866 h 409575"/>
                  <a:gd name="connsiteX21" fmla="*/ 335756 w 1600200"/>
                  <a:gd name="connsiteY21" fmla="*/ 377666 h 409575"/>
                  <a:gd name="connsiteX22" fmla="*/ 308134 w 1600200"/>
                  <a:gd name="connsiteY22" fmla="*/ 285274 h 409575"/>
                  <a:gd name="connsiteX23" fmla="*/ 238601 w 1600200"/>
                  <a:gd name="connsiteY23" fmla="*/ 285274 h 409575"/>
                  <a:gd name="connsiteX24" fmla="*/ 210026 w 1600200"/>
                  <a:gd name="connsiteY24" fmla="*/ 237649 h 409575"/>
                  <a:gd name="connsiteX25" fmla="*/ 177641 w 1600200"/>
                  <a:gd name="connsiteY25" fmla="*/ 285274 h 409575"/>
                  <a:gd name="connsiteX26" fmla="*/ 21431 w 1600200"/>
                  <a:gd name="connsiteY26" fmla="*/ 285274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600200" h="409575">
                    <a:moveTo>
                      <a:pt x="1578769" y="285274"/>
                    </a:moveTo>
                    <a:lnTo>
                      <a:pt x="1285398" y="285274"/>
                    </a:lnTo>
                    <a:lnTo>
                      <a:pt x="1257776" y="323374"/>
                    </a:lnTo>
                    <a:lnTo>
                      <a:pt x="1217771" y="153829"/>
                    </a:lnTo>
                    <a:lnTo>
                      <a:pt x="1181576" y="285274"/>
                    </a:lnTo>
                    <a:lnTo>
                      <a:pt x="1093946" y="285274"/>
                    </a:lnTo>
                    <a:lnTo>
                      <a:pt x="1080611" y="335756"/>
                    </a:lnTo>
                    <a:lnTo>
                      <a:pt x="1056798" y="277654"/>
                    </a:lnTo>
                    <a:lnTo>
                      <a:pt x="1032986" y="322421"/>
                    </a:lnTo>
                    <a:lnTo>
                      <a:pt x="988219" y="21431"/>
                    </a:lnTo>
                    <a:lnTo>
                      <a:pt x="932973" y="393859"/>
                    </a:lnTo>
                    <a:lnTo>
                      <a:pt x="912019" y="285274"/>
                    </a:lnTo>
                    <a:lnTo>
                      <a:pt x="686276" y="285274"/>
                    </a:lnTo>
                    <a:lnTo>
                      <a:pt x="656748" y="344329"/>
                    </a:lnTo>
                    <a:lnTo>
                      <a:pt x="621506" y="150971"/>
                    </a:lnTo>
                    <a:lnTo>
                      <a:pt x="578644" y="285274"/>
                    </a:lnTo>
                    <a:lnTo>
                      <a:pt x="491966" y="285274"/>
                    </a:lnTo>
                    <a:lnTo>
                      <a:pt x="467201" y="322421"/>
                    </a:lnTo>
                    <a:lnTo>
                      <a:pt x="441484" y="275749"/>
                    </a:lnTo>
                    <a:lnTo>
                      <a:pt x="408146" y="336709"/>
                    </a:lnTo>
                    <a:lnTo>
                      <a:pt x="376714" y="72866"/>
                    </a:lnTo>
                    <a:lnTo>
                      <a:pt x="335756" y="377666"/>
                    </a:lnTo>
                    <a:lnTo>
                      <a:pt x="308134" y="285274"/>
                    </a:lnTo>
                    <a:lnTo>
                      <a:pt x="238601" y="285274"/>
                    </a:lnTo>
                    <a:lnTo>
                      <a:pt x="210026" y="237649"/>
                    </a:lnTo>
                    <a:lnTo>
                      <a:pt x="177641" y="285274"/>
                    </a:lnTo>
                    <a:lnTo>
                      <a:pt x="21431" y="285274"/>
                    </a:lnTo>
                  </a:path>
                </a:pathLst>
              </a:custGeom>
              <a:noFill/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="" xmlns:a16="http://schemas.microsoft.com/office/drawing/2014/main" id="{444CE9DF-B4F5-4E54-B1DD-04A2FB9CA5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/>
              <a:srcRect l="-8934" r="1"/>
              <a:stretch/>
            </p:blipFill>
            <p:spPr>
              <a:xfrm>
                <a:off x="-491345" y="1797483"/>
                <a:ext cx="5676900" cy="495300"/>
              </a:xfrm>
              <a:custGeom>
                <a:avLst/>
                <a:gdLst>
                  <a:gd name="connsiteX0" fmla="*/ 0 w 5676900"/>
                  <a:gd name="connsiteY0" fmla="*/ 0 h 495300"/>
                  <a:gd name="connsiteX1" fmla="*/ 5685282 w 5676900"/>
                  <a:gd name="connsiteY1" fmla="*/ 0 h 495300"/>
                  <a:gd name="connsiteX2" fmla="*/ 5685282 w 5676900"/>
                  <a:gd name="connsiteY2" fmla="*/ 500634 h 495300"/>
                  <a:gd name="connsiteX3" fmla="*/ 0 w 5676900"/>
                  <a:gd name="connsiteY3" fmla="*/ 50063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76900" h="495300">
                    <a:moveTo>
                      <a:pt x="0" y="0"/>
                    </a:moveTo>
                    <a:lnTo>
                      <a:pt x="5685282" y="0"/>
                    </a:lnTo>
                    <a:lnTo>
                      <a:pt x="5685282" y="500634"/>
                    </a:lnTo>
                    <a:lnTo>
                      <a:pt x="0" y="500634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5DE13F53-8EF6-4B38-99FF-9CB84A6B2EBF}"/>
                  </a:ext>
                </a:extLst>
              </p:cNvPr>
              <p:cNvSpPr/>
              <p:nvPr/>
            </p:nvSpPr>
            <p:spPr>
              <a:xfrm>
                <a:off x="14351" y="1860842"/>
                <a:ext cx="5196891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96891" h="372428">
                    <a:moveTo>
                      <a:pt x="5196891" y="263843"/>
                    </a:moveTo>
                    <a:lnTo>
                      <a:pt x="4903521" y="263843"/>
                    </a:lnTo>
                    <a:lnTo>
                      <a:pt x="4875899" y="301943"/>
                    </a:lnTo>
                    <a:lnTo>
                      <a:pt x="4835893" y="132398"/>
                    </a:lnTo>
                    <a:lnTo>
                      <a:pt x="4799699" y="263843"/>
                    </a:lnTo>
                    <a:lnTo>
                      <a:pt x="4712068" y="263843"/>
                    </a:lnTo>
                    <a:lnTo>
                      <a:pt x="4698733" y="314325"/>
                    </a:lnTo>
                    <a:lnTo>
                      <a:pt x="4674921" y="256223"/>
                    </a:lnTo>
                    <a:lnTo>
                      <a:pt x="4651108" y="300990"/>
                    </a:lnTo>
                    <a:lnTo>
                      <a:pt x="4606341" y="0"/>
                    </a:lnTo>
                    <a:lnTo>
                      <a:pt x="4551096" y="372428"/>
                    </a:lnTo>
                    <a:lnTo>
                      <a:pt x="4530141" y="263843"/>
                    </a:lnTo>
                    <a:lnTo>
                      <a:pt x="4304399" y="263843"/>
                    </a:lnTo>
                    <a:lnTo>
                      <a:pt x="4274871" y="322898"/>
                    </a:lnTo>
                    <a:lnTo>
                      <a:pt x="4239628" y="129540"/>
                    </a:lnTo>
                    <a:lnTo>
                      <a:pt x="4196766" y="263843"/>
                    </a:lnTo>
                    <a:lnTo>
                      <a:pt x="4110088" y="263843"/>
                    </a:lnTo>
                    <a:lnTo>
                      <a:pt x="4085324" y="300990"/>
                    </a:lnTo>
                    <a:lnTo>
                      <a:pt x="4059606" y="254318"/>
                    </a:lnTo>
                    <a:lnTo>
                      <a:pt x="4026268" y="315278"/>
                    </a:lnTo>
                    <a:lnTo>
                      <a:pt x="3994836" y="51435"/>
                    </a:lnTo>
                    <a:lnTo>
                      <a:pt x="3953878" y="356235"/>
                    </a:lnTo>
                    <a:lnTo>
                      <a:pt x="3926256" y="263843"/>
                    </a:lnTo>
                    <a:lnTo>
                      <a:pt x="3856724" y="263843"/>
                    </a:lnTo>
                    <a:lnTo>
                      <a:pt x="3828149" y="216218"/>
                    </a:lnTo>
                    <a:lnTo>
                      <a:pt x="3795763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="" xmlns:a16="http://schemas.microsoft.com/office/drawing/2014/main" id="{8404E05A-C550-48DC-AF23-091129FB9E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082352" y="1731618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12" name="Freeform: Shape 11">
                <a:extLst>
                  <a:ext uri="{FF2B5EF4-FFF2-40B4-BE49-F238E27FC236}">
                    <a16:creationId xmlns="" xmlns:a16="http://schemas.microsoft.com/office/drawing/2014/main" id="{3266C0E3-1F97-4E8A-BE13-09E8C68B1D30}"/>
                  </a:ext>
                </a:extLst>
              </p:cNvPr>
              <p:cNvSpPr/>
              <p:nvPr/>
            </p:nvSpPr>
            <p:spPr>
              <a:xfrm>
                <a:off x="5117451" y="176600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6751 h 695325"/>
                  <a:gd name="connsiteX2" fmla="*/ 210027 w 800100"/>
                  <a:gd name="connsiteY2" fmla="*/ 676751 h 695325"/>
                  <a:gd name="connsiteX3" fmla="*/ 21431 w 800100"/>
                  <a:gd name="connsiteY3" fmla="*/ 349091 h 695325"/>
                  <a:gd name="connsiteX4" fmla="*/ 210027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027" y="676751"/>
                    </a:lnTo>
                    <a:lnTo>
                      <a:pt x="21431" y="349091"/>
                    </a:lnTo>
                    <a:lnTo>
                      <a:pt x="210027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="" xmlns:a16="http://schemas.microsoft.com/office/drawing/2014/main" id="{DD326577-A8A2-481E-B73B-DE69E27081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653852" y="2058516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0EDF3D62-F28A-44E5-ABCD-94F0110C155A}"/>
                  </a:ext>
                </a:extLst>
              </p:cNvPr>
              <p:cNvSpPr/>
              <p:nvPr/>
            </p:nvSpPr>
            <p:spPr>
              <a:xfrm>
                <a:off x="5688951" y="209271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6751 h 695325"/>
                  <a:gd name="connsiteX2" fmla="*/ 210027 w 800100"/>
                  <a:gd name="connsiteY2" fmla="*/ 676751 h 695325"/>
                  <a:gd name="connsiteX3" fmla="*/ 21431 w 800100"/>
                  <a:gd name="connsiteY3" fmla="*/ 349091 h 695325"/>
                  <a:gd name="connsiteX4" fmla="*/ 210027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027" y="676751"/>
                    </a:lnTo>
                    <a:lnTo>
                      <a:pt x="21431" y="349091"/>
                    </a:lnTo>
                    <a:lnTo>
                      <a:pt x="210027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="" xmlns:a16="http://schemas.microsoft.com/office/drawing/2014/main" id="{CE380E09-C093-4D1D-A08A-845BC9523E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649280" y="1404720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DCF3A511-9611-4093-B594-6AE2F05BE879}"/>
                  </a:ext>
                </a:extLst>
              </p:cNvPr>
              <p:cNvSpPr/>
              <p:nvPr/>
            </p:nvSpPr>
            <p:spPr>
              <a:xfrm>
                <a:off x="5685141" y="143739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50044 h 695325"/>
                  <a:gd name="connsiteX1" fmla="*/ 589121 w 800100"/>
                  <a:gd name="connsiteY1" fmla="*/ 677704 h 695325"/>
                  <a:gd name="connsiteX2" fmla="*/ 210978 w 800100"/>
                  <a:gd name="connsiteY2" fmla="*/ 677704 h 695325"/>
                  <a:gd name="connsiteX3" fmla="*/ 21431 w 800100"/>
                  <a:gd name="connsiteY3" fmla="*/ 350044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50044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50044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="" xmlns:a16="http://schemas.microsoft.com/office/drawing/2014/main" id="{2F51158A-E743-48FC-8224-04B98F0CEC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354636" y="1731618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1992C31C-769C-4343-961C-733B5FE310C1}"/>
                  </a:ext>
                </a:extLst>
              </p:cNvPr>
              <p:cNvSpPr/>
              <p:nvPr/>
            </p:nvSpPr>
            <p:spPr>
              <a:xfrm>
                <a:off x="7390116" y="1764098"/>
                <a:ext cx="800100" cy="695325"/>
              </a:xfrm>
              <a:custGeom>
                <a:avLst/>
                <a:gdLst>
                  <a:gd name="connsiteX0" fmla="*/ 778669 w 800100"/>
                  <a:gd name="connsiteY0" fmla="*/ 350044 h 695325"/>
                  <a:gd name="connsiteX1" fmla="*/ 589121 w 800100"/>
                  <a:gd name="connsiteY1" fmla="*/ 677704 h 695325"/>
                  <a:gd name="connsiteX2" fmla="*/ 210978 w 800100"/>
                  <a:gd name="connsiteY2" fmla="*/ 677704 h 695325"/>
                  <a:gd name="connsiteX3" fmla="*/ 21431 w 800100"/>
                  <a:gd name="connsiteY3" fmla="*/ 350044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50044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50044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="" xmlns:a16="http://schemas.microsoft.com/office/drawing/2014/main" id="{69CFF72F-5045-4C23-9D3C-8504DD1701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218494" y="2387700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F38C6726-09E0-496A-8529-AFDF0C58F1CF}"/>
                  </a:ext>
                </a:extLst>
              </p:cNvPr>
              <p:cNvSpPr/>
              <p:nvPr/>
            </p:nvSpPr>
            <p:spPr>
              <a:xfrm>
                <a:off x="6252831" y="242132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7704 h 695325"/>
                  <a:gd name="connsiteX2" fmla="*/ 210979 w 800100"/>
                  <a:gd name="connsiteY2" fmla="*/ 677704 h 695325"/>
                  <a:gd name="connsiteX3" fmla="*/ 21431 w 800100"/>
                  <a:gd name="connsiteY3" fmla="*/ 349091 h 695325"/>
                  <a:gd name="connsiteX4" fmla="*/ 210979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7704"/>
                    </a:lnTo>
                    <a:lnTo>
                      <a:pt x="210979" y="677704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="" xmlns:a16="http://schemas.microsoft.com/office/drawing/2014/main" id="{22948EA9-DAD6-4BB2-A566-24B2D3CE32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218494" y="1731618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25EBC715-8A01-447B-964A-23145C52B0CB}"/>
                  </a:ext>
                </a:extLst>
              </p:cNvPr>
              <p:cNvSpPr/>
              <p:nvPr/>
            </p:nvSpPr>
            <p:spPr>
              <a:xfrm>
                <a:off x="6252831" y="176600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6751 h 695325"/>
                  <a:gd name="connsiteX2" fmla="*/ 210979 w 800100"/>
                  <a:gd name="connsiteY2" fmla="*/ 676751 h 695325"/>
                  <a:gd name="connsiteX3" fmla="*/ 21431 w 800100"/>
                  <a:gd name="connsiteY3" fmla="*/ 349091 h 695325"/>
                  <a:gd name="connsiteX4" fmla="*/ 210979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979" y="676751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="" xmlns:a16="http://schemas.microsoft.com/office/drawing/2014/main" id="{1D81EE9D-D152-4232-9D73-C3AB9943D9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218494" y="1077822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C177518C-AC45-48B6-8670-ABF6FEDA4A9C}"/>
                  </a:ext>
                </a:extLst>
              </p:cNvPr>
              <p:cNvSpPr/>
              <p:nvPr/>
            </p:nvSpPr>
            <p:spPr>
              <a:xfrm>
                <a:off x="6252831" y="110973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7704 h 695325"/>
                  <a:gd name="connsiteX2" fmla="*/ 210979 w 800100"/>
                  <a:gd name="connsiteY2" fmla="*/ 677704 h 695325"/>
                  <a:gd name="connsiteX3" fmla="*/ 21431 w 800100"/>
                  <a:gd name="connsiteY3" fmla="*/ 349091 h 695325"/>
                  <a:gd name="connsiteX4" fmla="*/ 210979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7704"/>
                    </a:lnTo>
                    <a:lnTo>
                      <a:pt x="210979" y="677704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="" xmlns:a16="http://schemas.microsoft.com/office/drawing/2014/main" id="{EC41258C-6DBC-474E-95C3-8577E3B9BE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6785422" y="1409292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F0AC16D1-7106-4E06-9F10-E08171AD3548}"/>
                  </a:ext>
                </a:extLst>
              </p:cNvPr>
              <p:cNvSpPr/>
              <p:nvPr/>
            </p:nvSpPr>
            <p:spPr>
              <a:xfrm>
                <a:off x="6820521" y="144215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1 w 800100"/>
                  <a:gd name="connsiteY1" fmla="*/ 676751 h 695325"/>
                  <a:gd name="connsiteX2" fmla="*/ 210978 w 800100"/>
                  <a:gd name="connsiteY2" fmla="*/ 676751 h 695325"/>
                  <a:gd name="connsiteX3" fmla="*/ 21431 w 800100"/>
                  <a:gd name="connsiteY3" fmla="*/ 349091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1" y="676751"/>
                    </a:lnTo>
                    <a:lnTo>
                      <a:pt x="210978" y="676751"/>
                    </a:lnTo>
                    <a:lnTo>
                      <a:pt x="21431" y="349091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="" xmlns:a16="http://schemas.microsoft.com/office/drawing/2014/main" id="{87B65909-BFEA-4557-A8F7-1368CD7775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6783136" y="2056230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71F27F21-3210-4737-9FFC-A902445BB4B7}"/>
                  </a:ext>
                </a:extLst>
              </p:cNvPr>
              <p:cNvSpPr/>
              <p:nvPr/>
            </p:nvSpPr>
            <p:spPr>
              <a:xfrm>
                <a:off x="6818616" y="208890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1 w 800100"/>
                  <a:gd name="connsiteY1" fmla="*/ 677704 h 695325"/>
                  <a:gd name="connsiteX2" fmla="*/ 210978 w 800100"/>
                  <a:gd name="connsiteY2" fmla="*/ 677704 h 695325"/>
                  <a:gd name="connsiteX3" fmla="*/ 21431 w 800100"/>
                  <a:gd name="connsiteY3" fmla="*/ 349091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49091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9EDCAEA2-8FB6-4956-9BA3-45DD62347B87}"/>
                  </a:ext>
                </a:extLst>
              </p:cNvPr>
              <p:cNvSpPr/>
              <p:nvPr/>
            </p:nvSpPr>
            <p:spPr>
              <a:xfrm>
                <a:off x="5662281" y="239655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17780A0A-DCB2-4EF2-A847-4F54A38FCEA6}"/>
                  </a:ext>
                </a:extLst>
              </p:cNvPr>
              <p:cNvSpPr/>
              <p:nvPr/>
            </p:nvSpPr>
            <p:spPr>
              <a:xfrm>
                <a:off x="6411899" y="239655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23622B21-3B6F-4407-8482-809005EA2ADD}"/>
                  </a:ext>
                </a:extLst>
              </p:cNvPr>
              <p:cNvSpPr/>
              <p:nvPr/>
            </p:nvSpPr>
            <p:spPr>
              <a:xfrm>
                <a:off x="5087924" y="206413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6194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F61E8961-28AD-4CC1-83B6-6CC96EA62D9F}"/>
                  </a:ext>
                </a:extLst>
              </p:cNvPr>
              <p:cNvSpPr/>
              <p:nvPr/>
            </p:nvSpPr>
            <p:spPr>
              <a:xfrm>
                <a:off x="5836589" y="206413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D59281B8-AFE7-40CB-B94F-B556AFF30842}"/>
                  </a:ext>
                </a:extLst>
              </p:cNvPr>
              <p:cNvSpPr/>
              <p:nvPr/>
            </p:nvSpPr>
            <p:spPr>
              <a:xfrm>
                <a:off x="6223304" y="271945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7146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FB7730AD-88C3-470D-95EE-6C592180BF8E}"/>
                  </a:ext>
                </a:extLst>
              </p:cNvPr>
              <p:cNvSpPr/>
              <p:nvPr/>
            </p:nvSpPr>
            <p:spPr>
              <a:xfrm>
                <a:off x="6971969" y="271945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8097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312EC327-9CE2-4E3E-995D-9523741564B3}"/>
                  </a:ext>
                </a:extLst>
              </p:cNvPr>
              <p:cNvSpPr/>
              <p:nvPr/>
            </p:nvSpPr>
            <p:spPr>
              <a:xfrm>
                <a:off x="6793851" y="17431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664F6B07-D79E-40C5-9370-275725178352}"/>
                  </a:ext>
                </a:extLst>
              </p:cNvPr>
              <p:cNvSpPr/>
              <p:nvPr/>
            </p:nvSpPr>
            <p:spPr>
              <a:xfrm>
                <a:off x="7543469" y="17431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1142BC9D-D39A-498C-870F-CA011B16C9D5}"/>
                  </a:ext>
                </a:extLst>
              </p:cNvPr>
              <p:cNvSpPr/>
              <p:nvPr/>
            </p:nvSpPr>
            <p:spPr>
              <a:xfrm>
                <a:off x="6237591" y="20708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076D3A2E-7DF4-4EED-8D92-6C36414E8717}"/>
                  </a:ext>
                </a:extLst>
              </p:cNvPr>
              <p:cNvSpPr/>
              <p:nvPr/>
            </p:nvSpPr>
            <p:spPr>
              <a:xfrm>
                <a:off x="6986256" y="20708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466690D1-41D4-4E17-9F36-4685D44FD95E}"/>
                  </a:ext>
                </a:extLst>
              </p:cNvPr>
              <p:cNvSpPr/>
              <p:nvPr/>
            </p:nvSpPr>
            <p:spPr>
              <a:xfrm>
                <a:off x="6405231" y="10802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9BED3960-5180-4AAA-80BD-DB951F6087FF}"/>
                  </a:ext>
                </a:extLst>
              </p:cNvPr>
              <p:cNvSpPr/>
              <p:nvPr/>
            </p:nvSpPr>
            <p:spPr>
              <a:xfrm>
                <a:off x="5281281" y="17431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D32F97BE-7DF7-47A9-BBD0-3F612C6B8108}"/>
                  </a:ext>
                </a:extLst>
              </p:cNvPr>
              <p:cNvSpPr/>
              <p:nvPr/>
            </p:nvSpPr>
            <p:spPr>
              <a:xfrm>
                <a:off x="5281281" y="23908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4CBA1E20-2419-43C3-B456-E71DAB21F9CC}"/>
                  </a:ext>
                </a:extLst>
              </p:cNvPr>
              <p:cNvSpPr/>
              <p:nvPr/>
            </p:nvSpPr>
            <p:spPr>
              <a:xfrm>
                <a:off x="7928279" y="173266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287A11D9-84D4-462F-B4C5-66115E6124A9}"/>
                  </a:ext>
                </a:extLst>
              </p:cNvPr>
              <p:cNvSpPr/>
              <p:nvPr/>
            </p:nvSpPr>
            <p:spPr>
              <a:xfrm>
                <a:off x="7919706" y="238608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792FCEAB-A000-4946-943B-A214BDE3E562}"/>
                  </a:ext>
                </a:extLst>
              </p:cNvPr>
              <p:cNvSpPr/>
              <p:nvPr/>
            </p:nvSpPr>
            <p:spPr>
              <a:xfrm>
                <a:off x="5852781" y="272421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5521403E-7E4A-4D69-99E3-E970DE2EEEB7}"/>
                  </a:ext>
                </a:extLst>
              </p:cNvPr>
              <p:cNvSpPr/>
              <p:nvPr/>
            </p:nvSpPr>
            <p:spPr>
              <a:xfrm>
                <a:off x="5848019" y="140500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560DA077-A86D-4C5E-A109-0CD4D25C15AC}"/>
                  </a:ext>
                </a:extLst>
              </p:cNvPr>
              <p:cNvSpPr/>
              <p:nvPr/>
            </p:nvSpPr>
            <p:spPr>
              <a:xfrm>
                <a:off x="6795756" y="109068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1E5E8354-4811-4A2B-B804-87E9E34AA435}"/>
                  </a:ext>
                </a:extLst>
              </p:cNvPr>
              <p:cNvSpPr/>
              <p:nvPr/>
            </p:nvSpPr>
            <p:spPr>
              <a:xfrm>
                <a:off x="6414756" y="30518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98091443-1C9A-4177-A133-4E59C7496804}"/>
                  </a:ext>
                </a:extLst>
              </p:cNvPr>
              <p:cNvSpPr/>
              <p:nvPr/>
            </p:nvSpPr>
            <p:spPr>
              <a:xfrm>
                <a:off x="6809091" y="30518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12A171E5-2C42-425D-A986-C20E6895EC2A}"/>
                  </a:ext>
                </a:extLst>
              </p:cNvPr>
              <p:cNvSpPr/>
              <p:nvPr/>
            </p:nvSpPr>
            <p:spPr>
              <a:xfrm>
                <a:off x="7357731" y="141834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="" xmlns:a16="http://schemas.microsoft.com/office/drawing/2014/main" id="{00862ADA-C0A9-4A15-9EA8-24FF9446A7E3}"/>
                  </a:ext>
                </a:extLst>
              </p:cNvPr>
              <p:cNvSpPr/>
              <p:nvPr/>
            </p:nvSpPr>
            <p:spPr>
              <a:xfrm>
                <a:off x="5656566" y="17279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="" xmlns:a16="http://schemas.microsoft.com/office/drawing/2014/main" id="{AC72DF8A-B9C9-440C-8886-CF7F39063B84}"/>
                  </a:ext>
                </a:extLst>
              </p:cNvPr>
              <p:cNvSpPr/>
              <p:nvPr/>
            </p:nvSpPr>
            <p:spPr>
              <a:xfrm>
                <a:off x="6405231" y="17279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="" xmlns:a16="http://schemas.microsoft.com/office/drawing/2014/main" id="{2E23715B-EFB6-463F-814D-367600B33C79}"/>
                  </a:ext>
                </a:extLst>
              </p:cNvPr>
              <p:cNvSpPr/>
              <p:nvPr/>
            </p:nvSpPr>
            <p:spPr>
              <a:xfrm>
                <a:off x="6237591" y="14135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="" xmlns:a16="http://schemas.microsoft.com/office/drawing/2014/main" id="{EC78FEBB-A3EA-4CC6-A652-1DCF74D5C81A}"/>
                  </a:ext>
                </a:extLst>
              </p:cNvPr>
              <p:cNvSpPr/>
              <p:nvPr/>
            </p:nvSpPr>
            <p:spPr>
              <a:xfrm>
                <a:off x="6986256" y="14135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="" xmlns:a16="http://schemas.microsoft.com/office/drawing/2014/main" id="{FBEFF9F5-6376-41F2-8939-F8097772054D}"/>
                  </a:ext>
                </a:extLst>
              </p:cNvPr>
              <p:cNvSpPr/>
              <p:nvPr/>
            </p:nvSpPr>
            <p:spPr>
              <a:xfrm>
                <a:off x="7355826" y="206699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="" xmlns:a16="http://schemas.microsoft.com/office/drawing/2014/main" id="{69F6A752-08BD-46E4-B973-A81A6F32AC2E}"/>
                  </a:ext>
                </a:extLst>
              </p:cNvPr>
              <p:cNvSpPr/>
              <p:nvPr/>
            </p:nvSpPr>
            <p:spPr>
              <a:xfrm>
                <a:off x="8105444" y="206699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="" xmlns:a16="http://schemas.microsoft.com/office/drawing/2014/main" id="{D6984086-B98C-4320-B1F9-30B281E4899B}"/>
                  </a:ext>
                </a:extLst>
              </p:cNvPr>
              <p:cNvSpPr/>
              <p:nvPr/>
            </p:nvSpPr>
            <p:spPr>
              <a:xfrm>
                <a:off x="6794804" y="239751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="" xmlns:a16="http://schemas.microsoft.com/office/drawing/2014/main" id="{EFA6350A-81D4-4A1B-9D09-88766B50BAB0}"/>
                  </a:ext>
                </a:extLst>
              </p:cNvPr>
              <p:cNvSpPr/>
              <p:nvPr/>
            </p:nvSpPr>
            <p:spPr>
              <a:xfrm>
                <a:off x="7543469" y="239751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8" name="Oval 50">
              <a:extLst>
                <a:ext uri="{FF2B5EF4-FFF2-40B4-BE49-F238E27FC236}">
                  <a16:creationId xmlns="" xmlns:a16="http://schemas.microsoft.com/office/drawing/2014/main" id="{0E6456BA-AC71-4096-83DA-EA702E023A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25711" y="1969510"/>
              <a:ext cx="304016" cy="343366"/>
            </a:xfrm>
            <a:custGeom>
              <a:avLst/>
              <a:gdLst/>
              <a:ahLst/>
              <a:cxnLst/>
              <a:rect l="l" t="t" r="r" b="b"/>
              <a:pathLst>
                <a:path w="2868687" h="3240000">
                  <a:moveTo>
                    <a:pt x="1433799" y="2290728"/>
                  </a:moveTo>
                  <a:cubicBezTo>
                    <a:pt x="1317650" y="2346839"/>
                    <a:pt x="1203301" y="2394700"/>
                    <a:pt x="1093028" y="2434329"/>
                  </a:cubicBezTo>
                  <a:cubicBezTo>
                    <a:pt x="1167481" y="2812207"/>
                    <a:pt x="1292592" y="3060000"/>
                    <a:pt x="1434343" y="3060000"/>
                  </a:cubicBezTo>
                  <a:cubicBezTo>
                    <a:pt x="1576138" y="3060000"/>
                    <a:pt x="1701284" y="2812053"/>
                    <a:pt x="1774025" y="2433735"/>
                  </a:cubicBezTo>
                  <a:cubicBezTo>
                    <a:pt x="1663854" y="2394452"/>
                    <a:pt x="1549823" y="2346469"/>
                    <a:pt x="1433799" y="2290728"/>
                  </a:cubicBezTo>
                  <a:close/>
                  <a:moveTo>
                    <a:pt x="1824954" y="2078037"/>
                  </a:moveTo>
                  <a:cubicBezTo>
                    <a:pt x="1794480" y="2097450"/>
                    <a:pt x="1763147" y="2116057"/>
                    <a:pt x="1731343" y="2134419"/>
                  </a:cubicBezTo>
                  <a:lnTo>
                    <a:pt x="1635415" y="2187161"/>
                  </a:lnTo>
                  <a:cubicBezTo>
                    <a:pt x="1691788" y="2215044"/>
                    <a:pt x="1747931" y="2239109"/>
                    <a:pt x="1803378" y="2259350"/>
                  </a:cubicBezTo>
                  <a:cubicBezTo>
                    <a:pt x="1812120" y="2201101"/>
                    <a:pt x="1819148" y="2140526"/>
                    <a:pt x="1824954" y="2078037"/>
                  </a:cubicBezTo>
                  <a:close/>
                  <a:moveTo>
                    <a:pt x="1042306" y="2077178"/>
                  </a:moveTo>
                  <a:cubicBezTo>
                    <a:pt x="1047949" y="2140175"/>
                    <a:pt x="1055328" y="2201182"/>
                    <a:pt x="1063873" y="2259905"/>
                  </a:cubicBezTo>
                  <a:cubicBezTo>
                    <a:pt x="1119365" y="2238275"/>
                    <a:pt x="1176217" y="2214355"/>
                    <a:pt x="1233887" y="2187801"/>
                  </a:cubicBezTo>
                  <a:cubicBezTo>
                    <a:pt x="1201538" y="2170955"/>
                    <a:pt x="1169452" y="2152957"/>
                    <a:pt x="1137343" y="2134419"/>
                  </a:cubicBezTo>
                  <a:close/>
                  <a:moveTo>
                    <a:pt x="559768" y="1732679"/>
                  </a:moveTo>
                  <a:cubicBezTo>
                    <a:pt x="268524" y="1984850"/>
                    <a:pt x="116369" y="2217202"/>
                    <a:pt x="187266" y="2340000"/>
                  </a:cubicBezTo>
                  <a:cubicBezTo>
                    <a:pt x="258144" y="2462764"/>
                    <a:pt x="535307" y="2447213"/>
                    <a:pt x="899736" y="2322555"/>
                  </a:cubicBezTo>
                  <a:cubicBezTo>
                    <a:pt x="878937" y="2207297"/>
                    <a:pt x="863223" y="2084405"/>
                    <a:pt x="853746" y="1955834"/>
                  </a:cubicBezTo>
                  <a:cubicBezTo>
                    <a:pt x="747454" y="1883220"/>
                    <a:pt x="648878" y="1808453"/>
                    <a:pt x="559768" y="1732679"/>
                  </a:cubicBezTo>
                  <a:close/>
                  <a:moveTo>
                    <a:pt x="2309048" y="1730507"/>
                  </a:moveTo>
                  <a:cubicBezTo>
                    <a:pt x="2220666" y="1807660"/>
                    <a:pt x="2121792" y="1882664"/>
                    <a:pt x="2015235" y="1955625"/>
                  </a:cubicBezTo>
                  <a:cubicBezTo>
                    <a:pt x="2005364" y="2084180"/>
                    <a:pt x="1989894" y="2207119"/>
                    <a:pt x="1967330" y="2322070"/>
                  </a:cubicBezTo>
                  <a:lnTo>
                    <a:pt x="2081685" y="2358048"/>
                  </a:lnTo>
                  <a:cubicBezTo>
                    <a:pt x="2116015" y="2320492"/>
                    <a:pt x="2165526" y="2297468"/>
                    <a:pt x="2220415" y="2297468"/>
                  </a:cubicBezTo>
                  <a:cubicBezTo>
                    <a:pt x="2302230" y="2297468"/>
                    <a:pt x="2372097" y="2348622"/>
                    <a:pt x="2399287" y="2420880"/>
                  </a:cubicBezTo>
                  <a:cubicBezTo>
                    <a:pt x="2542053" y="2432945"/>
                    <a:pt x="2642630" y="2407186"/>
                    <a:pt x="2681420" y="2340000"/>
                  </a:cubicBezTo>
                  <a:cubicBezTo>
                    <a:pt x="2752393" y="2217071"/>
                    <a:pt x="2599836" y="1984353"/>
                    <a:pt x="2309048" y="1730507"/>
                  </a:cubicBezTo>
                  <a:close/>
                  <a:moveTo>
                    <a:pt x="2026056" y="1510554"/>
                  </a:moveTo>
                  <a:cubicBezTo>
                    <a:pt x="2027893" y="1546708"/>
                    <a:pt x="2028343" y="1583211"/>
                    <a:pt x="2028343" y="1620000"/>
                  </a:cubicBezTo>
                  <a:lnTo>
                    <a:pt x="2024251" y="1730716"/>
                  </a:lnTo>
                  <a:lnTo>
                    <a:pt x="2173722" y="1619092"/>
                  </a:lnTo>
                  <a:cubicBezTo>
                    <a:pt x="2127526" y="1582190"/>
                    <a:pt x="2078507" y="1545517"/>
                    <a:pt x="2026056" y="1510554"/>
                  </a:cubicBezTo>
                  <a:close/>
                  <a:moveTo>
                    <a:pt x="844436" y="1509285"/>
                  </a:moveTo>
                  <a:lnTo>
                    <a:pt x="694964" y="1620908"/>
                  </a:lnTo>
                  <a:cubicBezTo>
                    <a:pt x="741160" y="1657811"/>
                    <a:pt x="790179" y="1694484"/>
                    <a:pt x="842630" y="1729447"/>
                  </a:cubicBezTo>
                  <a:cubicBezTo>
                    <a:pt x="840793" y="1693293"/>
                    <a:pt x="840343" y="1656790"/>
                    <a:pt x="840343" y="1620000"/>
                  </a:cubicBezTo>
                  <a:close/>
                  <a:moveTo>
                    <a:pt x="1434343" y="1361184"/>
                  </a:moveTo>
                  <a:cubicBezTo>
                    <a:pt x="1573534" y="1361184"/>
                    <a:pt x="1686371" y="1474021"/>
                    <a:pt x="1686371" y="1613212"/>
                  </a:cubicBezTo>
                  <a:cubicBezTo>
                    <a:pt x="1686371" y="1752403"/>
                    <a:pt x="1573534" y="1865240"/>
                    <a:pt x="1434343" y="1865240"/>
                  </a:cubicBezTo>
                  <a:cubicBezTo>
                    <a:pt x="1295152" y="1865240"/>
                    <a:pt x="1182315" y="1752403"/>
                    <a:pt x="1182315" y="1613212"/>
                  </a:cubicBezTo>
                  <a:cubicBezTo>
                    <a:pt x="1182315" y="1474021"/>
                    <a:pt x="1295152" y="1361184"/>
                    <a:pt x="1434343" y="1361184"/>
                  </a:cubicBezTo>
                  <a:close/>
                  <a:moveTo>
                    <a:pt x="1433770" y="1149513"/>
                  </a:moveTo>
                  <a:cubicBezTo>
                    <a:pt x="1365445" y="1183896"/>
                    <a:pt x="1296585" y="1221489"/>
                    <a:pt x="1227343" y="1261466"/>
                  </a:cubicBezTo>
                  <a:lnTo>
                    <a:pt x="1027157" y="1384911"/>
                  </a:lnTo>
                  <a:cubicBezTo>
                    <a:pt x="1022222" y="1461370"/>
                    <a:pt x="1020343" y="1539922"/>
                    <a:pt x="1020343" y="1620000"/>
                  </a:cubicBezTo>
                  <a:lnTo>
                    <a:pt x="1028287" y="1855786"/>
                  </a:lnTo>
                  <a:cubicBezTo>
                    <a:pt x="1091680" y="1898065"/>
                    <a:pt x="1158394" y="1938727"/>
                    <a:pt x="1227343" y="1978535"/>
                  </a:cubicBezTo>
                  <a:lnTo>
                    <a:pt x="1434916" y="2090488"/>
                  </a:lnTo>
                  <a:cubicBezTo>
                    <a:pt x="1503241" y="2056105"/>
                    <a:pt x="1572101" y="2018511"/>
                    <a:pt x="1641343" y="1978535"/>
                  </a:cubicBezTo>
                  <a:lnTo>
                    <a:pt x="1841530" y="1855090"/>
                  </a:lnTo>
                  <a:cubicBezTo>
                    <a:pt x="1846464" y="1778631"/>
                    <a:pt x="1848343" y="1700079"/>
                    <a:pt x="1848343" y="1620000"/>
                  </a:cubicBezTo>
                  <a:lnTo>
                    <a:pt x="1840399" y="1384214"/>
                  </a:lnTo>
                  <a:cubicBezTo>
                    <a:pt x="1777006" y="1341936"/>
                    <a:pt x="1710293" y="1301274"/>
                    <a:pt x="1641343" y="1261466"/>
                  </a:cubicBezTo>
                  <a:close/>
                  <a:moveTo>
                    <a:pt x="1065308" y="980650"/>
                  </a:moveTo>
                  <a:cubicBezTo>
                    <a:pt x="1056566" y="1038899"/>
                    <a:pt x="1049538" y="1099475"/>
                    <a:pt x="1043732" y="1161964"/>
                  </a:cubicBezTo>
                  <a:cubicBezTo>
                    <a:pt x="1074206" y="1142551"/>
                    <a:pt x="1105539" y="1123943"/>
                    <a:pt x="1137343" y="1105581"/>
                  </a:cubicBezTo>
                  <a:lnTo>
                    <a:pt x="1233271" y="1052839"/>
                  </a:lnTo>
                  <a:cubicBezTo>
                    <a:pt x="1176898" y="1024957"/>
                    <a:pt x="1120756" y="1000892"/>
                    <a:pt x="1065308" y="980650"/>
                  </a:cubicBezTo>
                  <a:close/>
                  <a:moveTo>
                    <a:pt x="1804814" y="980095"/>
                  </a:moveTo>
                  <a:cubicBezTo>
                    <a:pt x="1749321" y="1001726"/>
                    <a:pt x="1692469" y="1025646"/>
                    <a:pt x="1634800" y="1052200"/>
                  </a:cubicBezTo>
                  <a:cubicBezTo>
                    <a:pt x="1667149" y="1069046"/>
                    <a:pt x="1699234" y="1087043"/>
                    <a:pt x="1731343" y="1105581"/>
                  </a:cubicBezTo>
                  <a:lnTo>
                    <a:pt x="1826380" y="1162822"/>
                  </a:lnTo>
                  <a:cubicBezTo>
                    <a:pt x="1820738" y="1099825"/>
                    <a:pt x="1813359" y="1038819"/>
                    <a:pt x="1804814" y="980095"/>
                  </a:cubicBezTo>
                  <a:close/>
                  <a:moveTo>
                    <a:pt x="2432236" y="816002"/>
                  </a:moveTo>
                  <a:cubicBezTo>
                    <a:pt x="2308930" y="820546"/>
                    <a:pt x="2149627" y="855445"/>
                    <a:pt x="1968950" y="917446"/>
                  </a:cubicBezTo>
                  <a:cubicBezTo>
                    <a:pt x="1989749" y="1032703"/>
                    <a:pt x="2005463" y="1155596"/>
                    <a:pt x="2014941" y="1284167"/>
                  </a:cubicBezTo>
                  <a:cubicBezTo>
                    <a:pt x="2121232" y="1356780"/>
                    <a:pt x="2219808" y="1431548"/>
                    <a:pt x="2308918" y="1507322"/>
                  </a:cubicBezTo>
                  <a:cubicBezTo>
                    <a:pt x="2600162" y="1255150"/>
                    <a:pt x="2752317" y="1022798"/>
                    <a:pt x="2681420" y="900000"/>
                  </a:cubicBezTo>
                  <a:cubicBezTo>
                    <a:pt x="2645694" y="838121"/>
                    <a:pt x="2557557" y="811383"/>
                    <a:pt x="2432236" y="816002"/>
                  </a:cubicBezTo>
                  <a:close/>
                  <a:moveTo>
                    <a:pt x="436450" y="816001"/>
                  </a:moveTo>
                  <a:cubicBezTo>
                    <a:pt x="311129" y="811383"/>
                    <a:pt x="222992" y="838121"/>
                    <a:pt x="187266" y="900000"/>
                  </a:cubicBezTo>
                  <a:cubicBezTo>
                    <a:pt x="158404" y="949991"/>
                    <a:pt x="166508" y="1018139"/>
                    <a:pt x="206887" y="1097970"/>
                  </a:cubicBezTo>
                  <a:cubicBezTo>
                    <a:pt x="213842" y="1096217"/>
                    <a:pt x="221021" y="1095812"/>
                    <a:pt x="228294" y="1095812"/>
                  </a:cubicBezTo>
                  <a:cubicBezTo>
                    <a:pt x="334372" y="1095812"/>
                    <a:pt x="420366" y="1181806"/>
                    <a:pt x="420366" y="1287884"/>
                  </a:cubicBezTo>
                  <a:cubicBezTo>
                    <a:pt x="420366" y="1314219"/>
                    <a:pt x="415066" y="1339317"/>
                    <a:pt x="405427" y="1362148"/>
                  </a:cubicBezTo>
                  <a:cubicBezTo>
                    <a:pt x="450585" y="1410442"/>
                    <a:pt x="502437" y="1459559"/>
                    <a:pt x="559639" y="1509493"/>
                  </a:cubicBezTo>
                  <a:cubicBezTo>
                    <a:pt x="648020" y="1432341"/>
                    <a:pt x="746894" y="1357336"/>
                    <a:pt x="853451" y="1284376"/>
                  </a:cubicBezTo>
                  <a:cubicBezTo>
                    <a:pt x="863322" y="1155820"/>
                    <a:pt x="878792" y="1032881"/>
                    <a:pt x="901357" y="917930"/>
                  </a:cubicBezTo>
                  <a:cubicBezTo>
                    <a:pt x="719999" y="855651"/>
                    <a:pt x="560119" y="820559"/>
                    <a:pt x="436450" y="816001"/>
                  </a:cubicBezTo>
                  <a:close/>
                  <a:moveTo>
                    <a:pt x="1434343" y="180000"/>
                  </a:moveTo>
                  <a:cubicBezTo>
                    <a:pt x="1292548" y="180000"/>
                    <a:pt x="1167402" y="427948"/>
                    <a:pt x="1094661" y="806265"/>
                  </a:cubicBezTo>
                  <a:cubicBezTo>
                    <a:pt x="1204832" y="845548"/>
                    <a:pt x="1318864" y="893532"/>
                    <a:pt x="1434887" y="949272"/>
                  </a:cubicBezTo>
                  <a:cubicBezTo>
                    <a:pt x="1551037" y="893162"/>
                    <a:pt x="1665385" y="845301"/>
                    <a:pt x="1775658" y="805671"/>
                  </a:cubicBezTo>
                  <a:cubicBezTo>
                    <a:pt x="1751860" y="684885"/>
                    <a:pt x="1722886" y="577390"/>
                    <a:pt x="1688823" y="487405"/>
                  </a:cubicBezTo>
                  <a:cubicBezTo>
                    <a:pt x="1688009" y="487647"/>
                    <a:pt x="1687191" y="487652"/>
                    <a:pt x="1686371" y="487652"/>
                  </a:cubicBezTo>
                  <a:cubicBezTo>
                    <a:pt x="1580293" y="487652"/>
                    <a:pt x="1494299" y="401658"/>
                    <a:pt x="1494299" y="295580"/>
                  </a:cubicBezTo>
                  <a:cubicBezTo>
                    <a:pt x="1494299" y="264819"/>
                    <a:pt x="1501530" y="235747"/>
                    <a:pt x="1516122" y="210837"/>
                  </a:cubicBezTo>
                  <a:cubicBezTo>
                    <a:pt x="1490583" y="189985"/>
                    <a:pt x="1462798" y="180000"/>
                    <a:pt x="1434343" y="180000"/>
                  </a:cubicBezTo>
                  <a:close/>
                  <a:moveTo>
                    <a:pt x="1434343" y="0"/>
                  </a:moveTo>
                  <a:cubicBezTo>
                    <a:pt x="1509303" y="0"/>
                    <a:pt x="1581019" y="37868"/>
                    <a:pt x="1646062" y="107907"/>
                  </a:cubicBezTo>
                  <a:cubicBezTo>
                    <a:pt x="1659037" y="104972"/>
                    <a:pt x="1672533" y="103508"/>
                    <a:pt x="1686371" y="103508"/>
                  </a:cubicBezTo>
                  <a:cubicBezTo>
                    <a:pt x="1792449" y="103508"/>
                    <a:pt x="1878443" y="189502"/>
                    <a:pt x="1878443" y="295580"/>
                  </a:cubicBezTo>
                  <a:cubicBezTo>
                    <a:pt x="1878443" y="342831"/>
                    <a:pt x="1861381" y="386097"/>
                    <a:pt x="1831228" y="417985"/>
                  </a:cubicBezTo>
                  <a:cubicBezTo>
                    <a:pt x="1871860" y="515668"/>
                    <a:pt x="1906636" y="628220"/>
                    <a:pt x="1935357" y="752219"/>
                  </a:cubicBezTo>
                  <a:cubicBezTo>
                    <a:pt x="2379384" y="616814"/>
                    <a:pt x="2731816" y="627289"/>
                    <a:pt x="2837304" y="810000"/>
                  </a:cubicBezTo>
                  <a:cubicBezTo>
                    <a:pt x="2942793" y="992711"/>
                    <a:pt x="2775650" y="1303161"/>
                    <a:pt x="2436521" y="1620139"/>
                  </a:cubicBezTo>
                  <a:cubicBezTo>
                    <a:pt x="2775698" y="1936928"/>
                    <a:pt x="2942777" y="2247316"/>
                    <a:pt x="2837304" y="2430000"/>
                  </a:cubicBezTo>
                  <a:cubicBezTo>
                    <a:pt x="2771439" y="2544083"/>
                    <a:pt x="2609300" y="2591017"/>
                    <a:pt x="2388706" y="2577188"/>
                  </a:cubicBezTo>
                  <a:cubicBezTo>
                    <a:pt x="2358753" y="2639691"/>
                    <a:pt x="2294480" y="2681612"/>
                    <a:pt x="2220415" y="2681612"/>
                  </a:cubicBezTo>
                  <a:cubicBezTo>
                    <a:pt x="2122541" y="2681612"/>
                    <a:pt x="2041764" y="2608405"/>
                    <a:pt x="2030773" y="2513644"/>
                  </a:cubicBezTo>
                  <a:cubicBezTo>
                    <a:pt x="1999304" y="2506661"/>
                    <a:pt x="1967635" y="2497623"/>
                    <a:pt x="1935485" y="2487821"/>
                  </a:cubicBezTo>
                  <a:cubicBezTo>
                    <a:pt x="1830610" y="2940018"/>
                    <a:pt x="1645322" y="3240000"/>
                    <a:pt x="1434343" y="3240000"/>
                  </a:cubicBezTo>
                  <a:cubicBezTo>
                    <a:pt x="1223366" y="3240000"/>
                    <a:pt x="1038079" y="2940023"/>
                    <a:pt x="933330" y="2487781"/>
                  </a:cubicBezTo>
                  <a:cubicBezTo>
                    <a:pt x="489302" y="2623186"/>
                    <a:pt x="136870" y="2612712"/>
                    <a:pt x="31382" y="2430000"/>
                  </a:cubicBezTo>
                  <a:cubicBezTo>
                    <a:pt x="-74106" y="2247290"/>
                    <a:pt x="93037" y="1936840"/>
                    <a:pt x="432165" y="1619862"/>
                  </a:cubicBezTo>
                  <a:cubicBezTo>
                    <a:pt x="378689" y="1569916"/>
                    <a:pt x="329491" y="1520128"/>
                    <a:pt x="285801" y="1470219"/>
                  </a:cubicBezTo>
                  <a:cubicBezTo>
                    <a:pt x="267844" y="1476857"/>
                    <a:pt x="248431" y="1479956"/>
                    <a:pt x="228294" y="1479956"/>
                  </a:cubicBezTo>
                  <a:cubicBezTo>
                    <a:pt x="122216" y="1479956"/>
                    <a:pt x="36222" y="1393962"/>
                    <a:pt x="36222" y="1287884"/>
                  </a:cubicBezTo>
                  <a:cubicBezTo>
                    <a:pt x="36222" y="1246866"/>
                    <a:pt x="49080" y="1208850"/>
                    <a:pt x="73868" y="1179672"/>
                  </a:cubicBezTo>
                  <a:cubicBezTo>
                    <a:pt x="-4733" y="1033688"/>
                    <a:pt x="-23287" y="904690"/>
                    <a:pt x="31382" y="810000"/>
                  </a:cubicBezTo>
                  <a:cubicBezTo>
                    <a:pt x="136860" y="627306"/>
                    <a:pt x="489234" y="616816"/>
                    <a:pt x="933201" y="752179"/>
                  </a:cubicBezTo>
                  <a:cubicBezTo>
                    <a:pt x="1038076" y="299982"/>
                    <a:pt x="1223365" y="0"/>
                    <a:pt x="14343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9" name="Heart 17">
              <a:extLst>
                <a:ext uri="{FF2B5EF4-FFF2-40B4-BE49-F238E27FC236}">
                  <a16:creationId xmlns="" xmlns:a16="http://schemas.microsoft.com/office/drawing/2014/main" id="{6073EECC-4242-4E2B-B1F1-DE00F9AF9DC8}"/>
                </a:ext>
              </a:extLst>
            </p:cNvPr>
            <p:cNvSpPr/>
            <p:nvPr/>
          </p:nvSpPr>
          <p:spPr>
            <a:xfrm>
              <a:off x="7080464" y="1663425"/>
              <a:ext cx="324888" cy="318540"/>
            </a:xfrm>
            <a:custGeom>
              <a:avLst/>
              <a:gdLst/>
              <a:ahLst/>
              <a:cxnLst/>
              <a:rect l="l" t="t" r="r" b="b"/>
              <a:pathLst>
                <a:path w="3263621" h="3199863">
                  <a:moveTo>
                    <a:pt x="1896188" y="786599"/>
                  </a:moveTo>
                  <a:cubicBezTo>
                    <a:pt x="1878938" y="786251"/>
                    <a:pt x="1861335" y="789280"/>
                    <a:pt x="1844305" y="796082"/>
                  </a:cubicBezTo>
                  <a:cubicBezTo>
                    <a:pt x="1792333" y="816839"/>
                    <a:pt x="1760707" y="866742"/>
                    <a:pt x="1761231" y="919486"/>
                  </a:cubicBezTo>
                  <a:lnTo>
                    <a:pt x="1573886" y="1618665"/>
                  </a:lnTo>
                  <a:lnTo>
                    <a:pt x="1438574" y="1113672"/>
                  </a:lnTo>
                  <a:cubicBezTo>
                    <a:pt x="1424335" y="1060531"/>
                    <a:pt x="1379808" y="1023594"/>
                    <a:pt x="1328543" y="1016456"/>
                  </a:cubicBezTo>
                  <a:cubicBezTo>
                    <a:pt x="1320071" y="1015276"/>
                    <a:pt x="1311415" y="1014911"/>
                    <a:pt x="1302836" y="1018067"/>
                  </a:cubicBezTo>
                  <a:lnTo>
                    <a:pt x="1300556" y="1017667"/>
                  </a:lnTo>
                  <a:cubicBezTo>
                    <a:pt x="1298914" y="1017711"/>
                    <a:pt x="1297275" y="1017786"/>
                    <a:pt x="1295680" y="1018515"/>
                  </a:cubicBezTo>
                  <a:lnTo>
                    <a:pt x="1275904" y="1019755"/>
                  </a:lnTo>
                  <a:cubicBezTo>
                    <a:pt x="1273459" y="1020410"/>
                    <a:pt x="1271049" y="1021129"/>
                    <a:pt x="1269080" y="1023145"/>
                  </a:cubicBezTo>
                  <a:cubicBezTo>
                    <a:pt x="1229892" y="1033156"/>
                    <a:pt x="1196286" y="1061513"/>
                    <a:pt x="1180414" y="1102068"/>
                  </a:cubicBezTo>
                  <a:lnTo>
                    <a:pt x="902406" y="1812437"/>
                  </a:lnTo>
                  <a:lnTo>
                    <a:pt x="612897" y="1812437"/>
                  </a:lnTo>
                  <a:cubicBezTo>
                    <a:pt x="539543" y="1812437"/>
                    <a:pt x="480078" y="1871902"/>
                    <a:pt x="480078" y="1945256"/>
                  </a:cubicBezTo>
                  <a:cubicBezTo>
                    <a:pt x="480078" y="2018610"/>
                    <a:pt x="539543" y="2078075"/>
                    <a:pt x="612897" y="2078075"/>
                  </a:cubicBezTo>
                  <a:lnTo>
                    <a:pt x="966673" y="2078075"/>
                  </a:lnTo>
                  <a:cubicBezTo>
                    <a:pt x="1008666" y="2088839"/>
                    <a:pt x="1051924" y="2075535"/>
                    <a:pt x="1081835" y="2045978"/>
                  </a:cubicBezTo>
                  <a:cubicBezTo>
                    <a:pt x="1105846" y="2028294"/>
                    <a:pt x="1122213" y="2001701"/>
                    <a:pt x="1125659" y="1970866"/>
                  </a:cubicBezTo>
                  <a:lnTo>
                    <a:pt x="1284498" y="1565001"/>
                  </a:lnTo>
                  <a:lnTo>
                    <a:pt x="1443089" y="2156868"/>
                  </a:lnTo>
                  <a:cubicBezTo>
                    <a:pt x="1455914" y="2204733"/>
                    <a:pt x="1493311" y="2239452"/>
                    <a:pt x="1538593" y="2249086"/>
                  </a:cubicBezTo>
                  <a:lnTo>
                    <a:pt x="1542015" y="2250785"/>
                  </a:lnTo>
                  <a:cubicBezTo>
                    <a:pt x="1542604" y="2250943"/>
                    <a:pt x="1543193" y="2251097"/>
                    <a:pt x="1543870" y="2250902"/>
                  </a:cubicBezTo>
                  <a:cubicBezTo>
                    <a:pt x="1553422" y="2254514"/>
                    <a:pt x="1563610" y="2255524"/>
                    <a:pt x="1573886" y="2252783"/>
                  </a:cubicBezTo>
                  <a:cubicBezTo>
                    <a:pt x="1584162" y="2255524"/>
                    <a:pt x="1594351" y="2254515"/>
                    <a:pt x="1603903" y="2250901"/>
                  </a:cubicBezTo>
                  <a:lnTo>
                    <a:pt x="1605758" y="2250785"/>
                  </a:lnTo>
                  <a:cubicBezTo>
                    <a:pt x="1606974" y="2250459"/>
                    <a:pt x="1608181" y="2250118"/>
                    <a:pt x="1609178" y="2249086"/>
                  </a:cubicBezTo>
                  <a:cubicBezTo>
                    <a:pt x="1654461" y="2239453"/>
                    <a:pt x="1691859" y="2204734"/>
                    <a:pt x="1704684" y="2156868"/>
                  </a:cubicBezTo>
                  <a:lnTo>
                    <a:pt x="1921541" y="1347547"/>
                  </a:lnTo>
                  <a:lnTo>
                    <a:pt x="2181705" y="1998928"/>
                  </a:lnTo>
                  <a:cubicBezTo>
                    <a:pt x="2205326" y="2058070"/>
                    <a:pt x="2266689" y="2090865"/>
                    <a:pt x="2326593" y="2078075"/>
                  </a:cubicBezTo>
                  <a:lnTo>
                    <a:pt x="2671200" y="2078075"/>
                  </a:lnTo>
                  <a:cubicBezTo>
                    <a:pt x="2744554" y="2078075"/>
                    <a:pt x="2804019" y="2018610"/>
                    <a:pt x="2804019" y="1945256"/>
                  </a:cubicBezTo>
                  <a:cubicBezTo>
                    <a:pt x="2804019" y="1871902"/>
                    <a:pt x="2744554" y="1812437"/>
                    <a:pt x="2671200" y="1812437"/>
                  </a:cubicBezTo>
                  <a:lnTo>
                    <a:pt x="2393261" y="1812437"/>
                  </a:lnTo>
                  <a:lnTo>
                    <a:pt x="2016914" y="870162"/>
                  </a:lnTo>
                  <a:cubicBezTo>
                    <a:pt x="1996508" y="819071"/>
                    <a:pt x="1947937" y="787642"/>
                    <a:pt x="1896188" y="786599"/>
                  </a:cubicBezTo>
                  <a:close/>
                  <a:moveTo>
                    <a:pt x="773454" y="106"/>
                  </a:moveTo>
                  <a:cubicBezTo>
                    <a:pt x="1097282" y="5742"/>
                    <a:pt x="1441967" y="238301"/>
                    <a:pt x="1631811" y="769863"/>
                  </a:cubicBezTo>
                  <a:cubicBezTo>
                    <a:pt x="2306811" y="-1120137"/>
                    <a:pt x="4939311" y="769863"/>
                    <a:pt x="1631811" y="3199863"/>
                  </a:cubicBezTo>
                  <a:cubicBezTo>
                    <a:pt x="-745455" y="1453301"/>
                    <a:pt x="-54107" y="-14297"/>
                    <a:pt x="773454" y="1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0" name="Rounded Rectangle 25">
              <a:extLst>
                <a:ext uri="{FF2B5EF4-FFF2-40B4-BE49-F238E27FC236}">
                  <a16:creationId xmlns="" xmlns:a16="http://schemas.microsoft.com/office/drawing/2014/main" id="{11F58AA1-3539-4E8B-B0FB-7802210163F6}"/>
                </a:ext>
              </a:extLst>
            </p:cNvPr>
            <p:cNvSpPr/>
            <p:nvPr/>
          </p:nvSpPr>
          <p:spPr>
            <a:xfrm>
              <a:off x="5940450" y="1659330"/>
              <a:ext cx="322534" cy="271830"/>
            </a:xfrm>
            <a:custGeom>
              <a:avLst/>
              <a:gdLst/>
              <a:ahLst/>
              <a:cxnLst/>
              <a:rect l="l" t="t" r="r" b="b"/>
              <a:pathLst>
                <a:path w="3240000" h="2730652">
                  <a:moveTo>
                    <a:pt x="1452811" y="1541940"/>
                  </a:moveTo>
                  <a:lnTo>
                    <a:pt x="1452811" y="1831951"/>
                  </a:lnTo>
                  <a:lnTo>
                    <a:pt x="1162800" y="1831951"/>
                  </a:lnTo>
                  <a:lnTo>
                    <a:pt x="1162800" y="2166329"/>
                  </a:lnTo>
                  <a:lnTo>
                    <a:pt x="1452811" y="2166329"/>
                  </a:lnTo>
                  <a:lnTo>
                    <a:pt x="1452811" y="2456340"/>
                  </a:lnTo>
                  <a:lnTo>
                    <a:pt x="1787189" y="2456340"/>
                  </a:lnTo>
                  <a:lnTo>
                    <a:pt x="1787189" y="2166329"/>
                  </a:lnTo>
                  <a:lnTo>
                    <a:pt x="2077200" y="2166329"/>
                  </a:lnTo>
                  <a:lnTo>
                    <a:pt x="2077200" y="1831951"/>
                  </a:lnTo>
                  <a:lnTo>
                    <a:pt x="1787189" y="1831951"/>
                  </a:lnTo>
                  <a:lnTo>
                    <a:pt x="1787189" y="1541940"/>
                  </a:lnTo>
                  <a:close/>
                  <a:moveTo>
                    <a:pt x="0" y="1278453"/>
                  </a:moveTo>
                  <a:lnTo>
                    <a:pt x="3240000" y="1278453"/>
                  </a:lnTo>
                  <a:lnTo>
                    <a:pt x="3240000" y="2376509"/>
                  </a:lnTo>
                  <a:cubicBezTo>
                    <a:pt x="3240000" y="2572097"/>
                    <a:pt x="3081445" y="2730652"/>
                    <a:pt x="2885857" y="2730652"/>
                  </a:cubicBezTo>
                  <a:lnTo>
                    <a:pt x="354143" y="2730652"/>
                  </a:lnTo>
                  <a:cubicBezTo>
                    <a:pt x="158555" y="2730652"/>
                    <a:pt x="0" y="2572097"/>
                    <a:pt x="0" y="2376509"/>
                  </a:cubicBezTo>
                  <a:close/>
                  <a:moveTo>
                    <a:pt x="1001150" y="200505"/>
                  </a:moveTo>
                  <a:cubicBezTo>
                    <a:pt x="933045" y="200505"/>
                    <a:pt x="877834" y="255715"/>
                    <a:pt x="877834" y="323821"/>
                  </a:cubicBezTo>
                  <a:lnTo>
                    <a:pt x="877834" y="605836"/>
                  </a:lnTo>
                  <a:lnTo>
                    <a:pt x="2362163" y="605836"/>
                  </a:lnTo>
                  <a:lnTo>
                    <a:pt x="2362163" y="323821"/>
                  </a:lnTo>
                  <a:cubicBezTo>
                    <a:pt x="2362163" y="255715"/>
                    <a:pt x="2306952" y="200505"/>
                    <a:pt x="2238846" y="200505"/>
                  </a:cubicBezTo>
                  <a:close/>
                  <a:moveTo>
                    <a:pt x="843301" y="0"/>
                  </a:moveTo>
                  <a:lnTo>
                    <a:pt x="2396696" y="0"/>
                  </a:lnTo>
                  <a:cubicBezTo>
                    <a:pt x="2488075" y="0"/>
                    <a:pt x="2562152" y="74077"/>
                    <a:pt x="2562152" y="165456"/>
                  </a:cubicBezTo>
                  <a:lnTo>
                    <a:pt x="2562152" y="605836"/>
                  </a:lnTo>
                  <a:lnTo>
                    <a:pt x="2885857" y="605836"/>
                  </a:lnTo>
                  <a:cubicBezTo>
                    <a:pt x="3081445" y="605836"/>
                    <a:pt x="3240000" y="764391"/>
                    <a:pt x="3240000" y="959979"/>
                  </a:cubicBezTo>
                  <a:lnTo>
                    <a:pt x="3240000" y="1134437"/>
                  </a:lnTo>
                  <a:lnTo>
                    <a:pt x="0" y="1134437"/>
                  </a:lnTo>
                  <a:lnTo>
                    <a:pt x="0" y="959979"/>
                  </a:lnTo>
                  <a:cubicBezTo>
                    <a:pt x="0" y="764391"/>
                    <a:pt x="158555" y="605836"/>
                    <a:pt x="354143" y="605836"/>
                  </a:cubicBezTo>
                  <a:lnTo>
                    <a:pt x="677845" y="605836"/>
                  </a:lnTo>
                  <a:lnTo>
                    <a:pt x="677845" y="165456"/>
                  </a:lnTo>
                  <a:cubicBezTo>
                    <a:pt x="677845" y="74077"/>
                    <a:pt x="751923" y="0"/>
                    <a:pt x="8433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1" name="Chord 32">
              <a:extLst>
                <a:ext uri="{FF2B5EF4-FFF2-40B4-BE49-F238E27FC236}">
                  <a16:creationId xmlns="" xmlns:a16="http://schemas.microsoft.com/office/drawing/2014/main" id="{21A0C472-AAC4-49A9-948D-97723C0A5ADF}"/>
                </a:ext>
              </a:extLst>
            </p:cNvPr>
            <p:cNvSpPr/>
            <p:nvPr/>
          </p:nvSpPr>
          <p:spPr>
            <a:xfrm>
              <a:off x="6509664" y="2627883"/>
              <a:ext cx="322534" cy="319706"/>
            </a:xfrm>
            <a:custGeom>
              <a:avLst/>
              <a:gdLst/>
              <a:ahLst/>
              <a:cxnLst/>
              <a:rect l="l" t="t" r="r" b="b"/>
              <a:pathLst>
                <a:path w="3240000" h="3211580">
                  <a:moveTo>
                    <a:pt x="991906" y="2959580"/>
                  </a:moveTo>
                  <a:lnTo>
                    <a:pt x="2193254" y="2959580"/>
                  </a:lnTo>
                  <a:cubicBezTo>
                    <a:pt x="2215674" y="2959580"/>
                    <a:pt x="2233849" y="2977755"/>
                    <a:pt x="2233849" y="3000175"/>
                  </a:cubicBezTo>
                  <a:lnTo>
                    <a:pt x="2233849" y="3170985"/>
                  </a:lnTo>
                  <a:cubicBezTo>
                    <a:pt x="2233849" y="3193405"/>
                    <a:pt x="2215674" y="3211580"/>
                    <a:pt x="2193254" y="3211580"/>
                  </a:cubicBezTo>
                  <a:lnTo>
                    <a:pt x="991906" y="3211580"/>
                  </a:lnTo>
                  <a:cubicBezTo>
                    <a:pt x="969486" y="3211580"/>
                    <a:pt x="951311" y="3193405"/>
                    <a:pt x="951311" y="3170985"/>
                  </a:cubicBezTo>
                  <a:lnTo>
                    <a:pt x="951311" y="3000175"/>
                  </a:lnTo>
                  <a:cubicBezTo>
                    <a:pt x="951311" y="2977755"/>
                    <a:pt x="969486" y="2959580"/>
                    <a:pt x="991906" y="2959580"/>
                  </a:cubicBezTo>
                  <a:close/>
                  <a:moveTo>
                    <a:pt x="1439043" y="1763796"/>
                  </a:moveTo>
                  <a:lnTo>
                    <a:pt x="1439043" y="2067459"/>
                  </a:lnTo>
                  <a:lnTo>
                    <a:pt x="1135380" y="2067459"/>
                  </a:lnTo>
                  <a:lnTo>
                    <a:pt x="1135380" y="2374533"/>
                  </a:lnTo>
                  <a:lnTo>
                    <a:pt x="1439043" y="2374533"/>
                  </a:lnTo>
                  <a:lnTo>
                    <a:pt x="1439043" y="2678196"/>
                  </a:lnTo>
                  <a:lnTo>
                    <a:pt x="1746117" y="2678196"/>
                  </a:lnTo>
                  <a:lnTo>
                    <a:pt x="1746117" y="2374533"/>
                  </a:lnTo>
                  <a:lnTo>
                    <a:pt x="2049780" y="2374533"/>
                  </a:lnTo>
                  <a:lnTo>
                    <a:pt x="2049780" y="2067459"/>
                  </a:lnTo>
                  <a:lnTo>
                    <a:pt x="1746117" y="2067459"/>
                  </a:lnTo>
                  <a:lnTo>
                    <a:pt x="1746117" y="1763796"/>
                  </a:lnTo>
                  <a:close/>
                  <a:moveTo>
                    <a:pt x="128358" y="1541040"/>
                  </a:moveTo>
                  <a:lnTo>
                    <a:pt x="3056915" y="1550917"/>
                  </a:lnTo>
                  <a:cubicBezTo>
                    <a:pt x="3061111" y="2078028"/>
                    <a:pt x="2781683" y="2566719"/>
                    <a:pt x="2325284" y="2830467"/>
                  </a:cubicBezTo>
                  <a:lnTo>
                    <a:pt x="2182018" y="2900953"/>
                  </a:lnTo>
                  <a:lnTo>
                    <a:pt x="1002135" y="2900953"/>
                  </a:lnTo>
                  <a:cubicBezTo>
                    <a:pt x="950374" y="2879821"/>
                    <a:pt x="900231" y="2854191"/>
                    <a:pt x="851341" y="2825496"/>
                  </a:cubicBezTo>
                  <a:cubicBezTo>
                    <a:pt x="396732" y="2558675"/>
                    <a:pt x="120607" y="2068110"/>
                    <a:pt x="128358" y="1541040"/>
                  </a:cubicBezTo>
                  <a:close/>
                  <a:moveTo>
                    <a:pt x="61067" y="1230414"/>
                  </a:moveTo>
                  <a:lnTo>
                    <a:pt x="3178933" y="1230414"/>
                  </a:lnTo>
                  <a:cubicBezTo>
                    <a:pt x="3212659" y="1230414"/>
                    <a:pt x="3240000" y="1257755"/>
                    <a:pt x="3240000" y="1291481"/>
                  </a:cubicBezTo>
                  <a:lnTo>
                    <a:pt x="3240000" y="1421347"/>
                  </a:lnTo>
                  <a:cubicBezTo>
                    <a:pt x="3240000" y="1455073"/>
                    <a:pt x="3212659" y="1482414"/>
                    <a:pt x="3178933" y="1482414"/>
                  </a:cubicBezTo>
                  <a:lnTo>
                    <a:pt x="61067" y="1482414"/>
                  </a:lnTo>
                  <a:cubicBezTo>
                    <a:pt x="27341" y="1482414"/>
                    <a:pt x="0" y="1455073"/>
                    <a:pt x="0" y="1421347"/>
                  </a:cubicBezTo>
                  <a:lnTo>
                    <a:pt x="0" y="1291481"/>
                  </a:lnTo>
                  <a:cubicBezTo>
                    <a:pt x="0" y="1257755"/>
                    <a:pt x="27341" y="1230414"/>
                    <a:pt x="61067" y="1230414"/>
                  </a:cubicBezTo>
                  <a:close/>
                  <a:moveTo>
                    <a:pt x="2481726" y="315922"/>
                  </a:moveTo>
                  <a:lnTo>
                    <a:pt x="2862412" y="696608"/>
                  </a:lnTo>
                  <a:lnTo>
                    <a:pt x="2420437" y="1138584"/>
                  </a:lnTo>
                  <a:lnTo>
                    <a:pt x="1659064" y="1138584"/>
                  </a:lnTo>
                  <a:close/>
                  <a:moveTo>
                    <a:pt x="2730827" y="0"/>
                  </a:moveTo>
                  <a:cubicBezTo>
                    <a:pt x="2765703" y="0"/>
                    <a:pt x="2800581" y="13305"/>
                    <a:pt x="2827191" y="39915"/>
                  </a:cubicBezTo>
                  <a:lnTo>
                    <a:pt x="3143636" y="356360"/>
                  </a:lnTo>
                  <a:cubicBezTo>
                    <a:pt x="3196857" y="409581"/>
                    <a:pt x="3196857" y="495868"/>
                    <a:pt x="3143636" y="549088"/>
                  </a:cubicBezTo>
                  <a:lnTo>
                    <a:pt x="3082882" y="609843"/>
                  </a:lnTo>
                  <a:cubicBezTo>
                    <a:pt x="3029661" y="663063"/>
                    <a:pt x="2943375" y="663064"/>
                    <a:pt x="2890155" y="609843"/>
                  </a:cubicBezTo>
                  <a:lnTo>
                    <a:pt x="2573708" y="293397"/>
                  </a:lnTo>
                  <a:cubicBezTo>
                    <a:pt x="2520488" y="240176"/>
                    <a:pt x="2520488" y="153889"/>
                    <a:pt x="2573708" y="100669"/>
                  </a:cubicBezTo>
                  <a:lnTo>
                    <a:pt x="2634463" y="39914"/>
                  </a:lnTo>
                  <a:cubicBezTo>
                    <a:pt x="2661073" y="13305"/>
                    <a:pt x="2695950" y="0"/>
                    <a:pt x="27308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2" name="Rounded Rectangle 40">
              <a:extLst>
                <a:ext uri="{FF2B5EF4-FFF2-40B4-BE49-F238E27FC236}">
                  <a16:creationId xmlns="" xmlns:a16="http://schemas.microsoft.com/office/drawing/2014/main" id="{5820F5DC-6F22-43B6-9A5C-8EC86264E369}"/>
                </a:ext>
              </a:extLst>
            </p:cNvPr>
            <p:cNvSpPr/>
            <p:nvPr/>
          </p:nvSpPr>
          <p:spPr>
            <a:xfrm rot="2942052">
              <a:off x="6522986" y="1320229"/>
              <a:ext cx="299808" cy="318950"/>
            </a:xfrm>
            <a:custGeom>
              <a:avLst/>
              <a:gdLst/>
              <a:ahLst/>
              <a:cxnLst/>
              <a:rect l="l" t="t" r="r" b="b"/>
              <a:pathLst>
                <a:path w="3011706" h="3204001">
                  <a:moveTo>
                    <a:pt x="2432249" y="1011942"/>
                  </a:moveTo>
                  <a:cubicBezTo>
                    <a:pt x="2423608" y="1019482"/>
                    <a:pt x="2416303" y="1028841"/>
                    <a:pt x="2410966" y="1039800"/>
                  </a:cubicBezTo>
                  <a:lnTo>
                    <a:pt x="1969837" y="1945620"/>
                  </a:lnTo>
                  <a:cubicBezTo>
                    <a:pt x="1948488" y="1989457"/>
                    <a:pt x="1966719" y="2042300"/>
                    <a:pt x="2010556" y="2063648"/>
                  </a:cubicBezTo>
                  <a:cubicBezTo>
                    <a:pt x="2054392" y="2084996"/>
                    <a:pt x="2107235" y="2066766"/>
                    <a:pt x="2128583" y="2022929"/>
                  </a:cubicBezTo>
                  <a:lnTo>
                    <a:pt x="2569712" y="1117109"/>
                  </a:lnTo>
                  <a:cubicBezTo>
                    <a:pt x="2591061" y="1073271"/>
                    <a:pt x="2572830" y="1020430"/>
                    <a:pt x="2528993" y="999081"/>
                  </a:cubicBezTo>
                  <a:cubicBezTo>
                    <a:pt x="2496115" y="983070"/>
                    <a:pt x="2458172" y="989322"/>
                    <a:pt x="2432249" y="1011942"/>
                  </a:cubicBezTo>
                  <a:close/>
                  <a:moveTo>
                    <a:pt x="1709549" y="1044955"/>
                  </a:moveTo>
                  <a:cubicBezTo>
                    <a:pt x="1978186" y="735551"/>
                    <a:pt x="2446780" y="702502"/>
                    <a:pt x="2756184" y="971139"/>
                  </a:cubicBezTo>
                  <a:cubicBezTo>
                    <a:pt x="3065588" y="1239776"/>
                    <a:pt x="3098636" y="1708370"/>
                    <a:pt x="2830000" y="2017774"/>
                  </a:cubicBezTo>
                  <a:cubicBezTo>
                    <a:pt x="2561363" y="2327178"/>
                    <a:pt x="2092769" y="2360227"/>
                    <a:pt x="1783365" y="2091590"/>
                  </a:cubicBezTo>
                  <a:cubicBezTo>
                    <a:pt x="1473960" y="1822953"/>
                    <a:pt x="1440912" y="1354359"/>
                    <a:pt x="1709549" y="1044955"/>
                  </a:cubicBezTo>
                  <a:close/>
                  <a:moveTo>
                    <a:pt x="208197" y="1872243"/>
                  </a:moveTo>
                  <a:cubicBezTo>
                    <a:pt x="195168" y="1885273"/>
                    <a:pt x="187109" y="1903273"/>
                    <a:pt x="187109" y="1923155"/>
                  </a:cubicBezTo>
                  <a:lnTo>
                    <a:pt x="187109" y="2715155"/>
                  </a:lnTo>
                  <a:cubicBezTo>
                    <a:pt x="187109" y="2754920"/>
                    <a:pt x="219344" y="2787155"/>
                    <a:pt x="259109" y="2787155"/>
                  </a:cubicBezTo>
                  <a:cubicBezTo>
                    <a:pt x="298874" y="2787155"/>
                    <a:pt x="331109" y="2754920"/>
                    <a:pt x="331109" y="2715155"/>
                  </a:cubicBezTo>
                  <a:lnTo>
                    <a:pt x="331109" y="1923155"/>
                  </a:lnTo>
                  <a:cubicBezTo>
                    <a:pt x="331109" y="1883390"/>
                    <a:pt x="298874" y="1851155"/>
                    <a:pt x="259109" y="1851155"/>
                  </a:cubicBezTo>
                  <a:cubicBezTo>
                    <a:pt x="239226" y="1851156"/>
                    <a:pt x="221226" y="1859214"/>
                    <a:pt x="208197" y="1872243"/>
                  </a:cubicBezTo>
                  <a:close/>
                  <a:moveTo>
                    <a:pt x="0" y="1625202"/>
                  </a:moveTo>
                  <a:cubicBezTo>
                    <a:pt x="418057" y="1737228"/>
                    <a:pt x="858998" y="1737384"/>
                    <a:pt x="1277606" y="1625336"/>
                  </a:cubicBezTo>
                  <a:cubicBezTo>
                    <a:pt x="1277605" y="1938624"/>
                    <a:pt x="1277605" y="2251911"/>
                    <a:pt x="1277605" y="2565198"/>
                  </a:cubicBezTo>
                  <a:cubicBezTo>
                    <a:pt x="1277605" y="2917999"/>
                    <a:pt x="991603" y="3204001"/>
                    <a:pt x="638802" y="3204001"/>
                  </a:cubicBezTo>
                  <a:lnTo>
                    <a:pt x="638803" y="3204000"/>
                  </a:lnTo>
                  <a:cubicBezTo>
                    <a:pt x="286002" y="3204000"/>
                    <a:pt x="0" y="2917999"/>
                    <a:pt x="0" y="2565197"/>
                  </a:cubicBezTo>
                  <a:close/>
                  <a:moveTo>
                    <a:pt x="208197" y="459897"/>
                  </a:moveTo>
                  <a:cubicBezTo>
                    <a:pt x="195167" y="472926"/>
                    <a:pt x="187109" y="490926"/>
                    <a:pt x="187109" y="510808"/>
                  </a:cubicBezTo>
                  <a:lnTo>
                    <a:pt x="187109" y="1302808"/>
                  </a:lnTo>
                  <a:cubicBezTo>
                    <a:pt x="187109" y="1342573"/>
                    <a:pt x="219344" y="1374808"/>
                    <a:pt x="259109" y="1374808"/>
                  </a:cubicBezTo>
                  <a:cubicBezTo>
                    <a:pt x="298874" y="1374808"/>
                    <a:pt x="331109" y="1342573"/>
                    <a:pt x="331109" y="1302808"/>
                  </a:cubicBezTo>
                  <a:lnTo>
                    <a:pt x="331109" y="510808"/>
                  </a:lnTo>
                  <a:cubicBezTo>
                    <a:pt x="331109" y="471043"/>
                    <a:pt x="298874" y="438808"/>
                    <a:pt x="259109" y="438808"/>
                  </a:cubicBezTo>
                  <a:cubicBezTo>
                    <a:pt x="239226" y="438808"/>
                    <a:pt x="221226" y="446867"/>
                    <a:pt x="208197" y="459897"/>
                  </a:cubicBezTo>
                  <a:close/>
                  <a:moveTo>
                    <a:pt x="187101" y="187101"/>
                  </a:moveTo>
                  <a:cubicBezTo>
                    <a:pt x="302701" y="71501"/>
                    <a:pt x="462402" y="0"/>
                    <a:pt x="638803" y="0"/>
                  </a:cubicBezTo>
                  <a:cubicBezTo>
                    <a:pt x="991604" y="0"/>
                    <a:pt x="1277606" y="286002"/>
                    <a:pt x="1277606" y="638803"/>
                  </a:cubicBezTo>
                  <a:lnTo>
                    <a:pt x="1277606" y="1497764"/>
                  </a:lnTo>
                  <a:cubicBezTo>
                    <a:pt x="859958" y="1616355"/>
                    <a:pt x="417375" y="1616210"/>
                    <a:pt x="0" y="1498771"/>
                  </a:cubicBezTo>
                  <a:lnTo>
                    <a:pt x="0" y="638803"/>
                  </a:lnTo>
                  <a:cubicBezTo>
                    <a:pt x="0" y="462403"/>
                    <a:pt x="71500" y="302702"/>
                    <a:pt x="187101" y="187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3" name="Rounded Rectangle 17">
              <a:extLst>
                <a:ext uri="{FF2B5EF4-FFF2-40B4-BE49-F238E27FC236}">
                  <a16:creationId xmlns="" xmlns:a16="http://schemas.microsoft.com/office/drawing/2014/main" id="{5C3A7F7C-87B3-47C9-AC4C-2A684ED633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17850" y="2281894"/>
              <a:ext cx="215808" cy="343366"/>
            </a:xfrm>
            <a:custGeom>
              <a:avLst/>
              <a:gdLst/>
              <a:ahLst/>
              <a:cxnLst/>
              <a:rect l="l" t="t" r="r" b="b"/>
              <a:pathLst>
                <a:path w="2016224" h="3207971">
                  <a:moveTo>
                    <a:pt x="854575" y="1382799"/>
                  </a:moveTo>
                  <a:lnTo>
                    <a:pt x="854575" y="1686462"/>
                  </a:lnTo>
                  <a:lnTo>
                    <a:pt x="550912" y="1686462"/>
                  </a:lnTo>
                  <a:lnTo>
                    <a:pt x="550912" y="1993536"/>
                  </a:lnTo>
                  <a:lnTo>
                    <a:pt x="854575" y="1993536"/>
                  </a:lnTo>
                  <a:lnTo>
                    <a:pt x="854575" y="2297199"/>
                  </a:lnTo>
                  <a:lnTo>
                    <a:pt x="1161649" y="2297199"/>
                  </a:lnTo>
                  <a:lnTo>
                    <a:pt x="1161649" y="1993536"/>
                  </a:lnTo>
                  <a:lnTo>
                    <a:pt x="1465312" y="1993536"/>
                  </a:lnTo>
                  <a:lnTo>
                    <a:pt x="1465312" y="1686462"/>
                  </a:lnTo>
                  <a:lnTo>
                    <a:pt x="1161649" y="1686462"/>
                  </a:lnTo>
                  <a:lnTo>
                    <a:pt x="1161649" y="1382799"/>
                  </a:lnTo>
                  <a:close/>
                  <a:moveTo>
                    <a:pt x="397285" y="941591"/>
                  </a:moveTo>
                  <a:lnTo>
                    <a:pt x="1618940" y="941591"/>
                  </a:lnTo>
                  <a:lnTo>
                    <a:pt x="1618940" y="2738407"/>
                  </a:lnTo>
                  <a:lnTo>
                    <a:pt x="397285" y="2738407"/>
                  </a:lnTo>
                  <a:close/>
                  <a:moveTo>
                    <a:pt x="305673" y="849979"/>
                  </a:moveTo>
                  <a:lnTo>
                    <a:pt x="305673" y="2830019"/>
                  </a:lnTo>
                  <a:lnTo>
                    <a:pt x="1710552" y="2830019"/>
                  </a:lnTo>
                  <a:lnTo>
                    <a:pt x="1710552" y="849979"/>
                  </a:lnTo>
                  <a:close/>
                  <a:moveTo>
                    <a:pt x="240515" y="472027"/>
                  </a:moveTo>
                  <a:lnTo>
                    <a:pt x="1775709" y="472027"/>
                  </a:lnTo>
                  <a:cubicBezTo>
                    <a:pt x="1908542" y="472027"/>
                    <a:pt x="2016224" y="579709"/>
                    <a:pt x="2016224" y="712542"/>
                  </a:cubicBezTo>
                  <a:lnTo>
                    <a:pt x="2016224" y="2967456"/>
                  </a:lnTo>
                  <a:cubicBezTo>
                    <a:pt x="2016224" y="3100289"/>
                    <a:pt x="1908542" y="3207971"/>
                    <a:pt x="1775709" y="3207971"/>
                  </a:cubicBezTo>
                  <a:lnTo>
                    <a:pt x="240515" y="3207971"/>
                  </a:lnTo>
                  <a:cubicBezTo>
                    <a:pt x="107682" y="3207971"/>
                    <a:pt x="0" y="3100289"/>
                    <a:pt x="0" y="2967456"/>
                  </a:cubicBezTo>
                  <a:lnTo>
                    <a:pt x="0" y="712542"/>
                  </a:lnTo>
                  <a:cubicBezTo>
                    <a:pt x="0" y="579709"/>
                    <a:pt x="107682" y="472027"/>
                    <a:pt x="240515" y="472027"/>
                  </a:cubicBezTo>
                  <a:close/>
                  <a:moveTo>
                    <a:pt x="515787" y="0"/>
                  </a:moveTo>
                  <a:lnTo>
                    <a:pt x="1500437" y="0"/>
                  </a:lnTo>
                  <a:cubicBezTo>
                    <a:pt x="1541893" y="0"/>
                    <a:pt x="1575500" y="33607"/>
                    <a:pt x="1575500" y="75063"/>
                  </a:cubicBezTo>
                  <a:lnTo>
                    <a:pt x="1575500" y="367990"/>
                  </a:lnTo>
                  <a:lnTo>
                    <a:pt x="440724" y="367990"/>
                  </a:lnTo>
                  <a:lnTo>
                    <a:pt x="440724" y="75063"/>
                  </a:lnTo>
                  <a:cubicBezTo>
                    <a:pt x="440724" y="33607"/>
                    <a:pt x="474331" y="0"/>
                    <a:pt x="5157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4" name="Oval 25">
              <a:extLst>
                <a:ext uri="{FF2B5EF4-FFF2-40B4-BE49-F238E27FC236}">
                  <a16:creationId xmlns="" xmlns:a16="http://schemas.microsoft.com/office/drawing/2014/main" id="{8A8A0221-2C80-4C4D-8D2D-E1EBBC66D5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51283" y="1958406"/>
              <a:ext cx="342900" cy="343366"/>
            </a:xfrm>
            <a:custGeom>
              <a:avLst/>
              <a:gdLst/>
              <a:ahLst/>
              <a:cxnLst/>
              <a:rect l="l" t="t" r="r" b="b"/>
              <a:pathLst>
                <a:path w="3225370" h="3229762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5" name="Block Arc 20">
              <a:extLst>
                <a:ext uri="{FF2B5EF4-FFF2-40B4-BE49-F238E27FC236}">
                  <a16:creationId xmlns="" xmlns:a16="http://schemas.microsoft.com/office/drawing/2014/main" id="{D2A491B2-B970-4632-8510-227152B05F5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913625" y="2280181"/>
              <a:ext cx="355562" cy="385538"/>
            </a:xfrm>
            <a:custGeom>
              <a:avLst/>
              <a:gdLst/>
              <a:ahLst/>
              <a:cxnLst/>
              <a:rect l="l" t="t" r="r" b="b"/>
              <a:pathLst>
                <a:path w="2958558" h="3207983">
                  <a:moveTo>
                    <a:pt x="376920" y="2960896"/>
                  </a:moveTo>
                  <a:cubicBezTo>
                    <a:pt x="266613" y="2960896"/>
                    <a:pt x="177192" y="2871475"/>
                    <a:pt x="177192" y="2761168"/>
                  </a:cubicBezTo>
                  <a:cubicBezTo>
                    <a:pt x="177192" y="2650861"/>
                    <a:pt x="266613" y="2561440"/>
                    <a:pt x="376920" y="2561440"/>
                  </a:cubicBezTo>
                  <a:cubicBezTo>
                    <a:pt x="487227" y="2561440"/>
                    <a:pt x="576648" y="2650861"/>
                    <a:pt x="576648" y="2761168"/>
                  </a:cubicBezTo>
                  <a:cubicBezTo>
                    <a:pt x="576648" y="2871475"/>
                    <a:pt x="487227" y="2960896"/>
                    <a:pt x="376920" y="2960896"/>
                  </a:cubicBezTo>
                  <a:close/>
                  <a:moveTo>
                    <a:pt x="376921" y="3072323"/>
                  </a:moveTo>
                  <a:cubicBezTo>
                    <a:pt x="539434" y="3072323"/>
                    <a:pt x="671176" y="2940581"/>
                    <a:pt x="671176" y="2778068"/>
                  </a:cubicBezTo>
                  <a:cubicBezTo>
                    <a:pt x="671176" y="2615555"/>
                    <a:pt x="539434" y="2483813"/>
                    <a:pt x="376921" y="2483813"/>
                  </a:cubicBezTo>
                  <a:cubicBezTo>
                    <a:pt x="214408" y="2483813"/>
                    <a:pt x="82666" y="2615555"/>
                    <a:pt x="82666" y="2778068"/>
                  </a:cubicBezTo>
                  <a:cubicBezTo>
                    <a:pt x="82666" y="2940581"/>
                    <a:pt x="214408" y="3072323"/>
                    <a:pt x="376921" y="3072323"/>
                  </a:cubicBezTo>
                  <a:close/>
                  <a:moveTo>
                    <a:pt x="2379939" y="3207575"/>
                  </a:moveTo>
                  <a:cubicBezTo>
                    <a:pt x="2342159" y="3210380"/>
                    <a:pt x="2303308" y="3198772"/>
                    <a:pt x="2272342" y="3172087"/>
                  </a:cubicBezTo>
                  <a:cubicBezTo>
                    <a:pt x="2210411" y="3118717"/>
                    <a:pt x="2203469" y="3025247"/>
                    <a:pt x="2256839" y="2963315"/>
                  </a:cubicBezTo>
                  <a:cubicBezTo>
                    <a:pt x="2292137" y="2922355"/>
                    <a:pt x="2344975" y="2905450"/>
                    <a:pt x="2394194" y="2916618"/>
                  </a:cubicBezTo>
                  <a:lnTo>
                    <a:pt x="2482323" y="2842744"/>
                  </a:lnTo>
                  <a:lnTo>
                    <a:pt x="2486558" y="2847797"/>
                  </a:lnTo>
                  <a:cubicBezTo>
                    <a:pt x="2638916" y="2767056"/>
                    <a:pt x="2628462" y="2744879"/>
                    <a:pt x="2689889" y="2690172"/>
                  </a:cubicBezTo>
                  <a:cubicBezTo>
                    <a:pt x="2722819" y="2655246"/>
                    <a:pt x="2732363" y="2657367"/>
                    <a:pt x="2726376" y="2568558"/>
                  </a:cubicBezTo>
                  <a:lnTo>
                    <a:pt x="2730335" y="2568172"/>
                  </a:lnTo>
                  <a:lnTo>
                    <a:pt x="2726098" y="2568172"/>
                  </a:lnTo>
                  <a:lnTo>
                    <a:pt x="2726098" y="2140027"/>
                  </a:lnTo>
                  <a:lnTo>
                    <a:pt x="2686068" y="2140105"/>
                  </a:lnTo>
                  <a:cubicBezTo>
                    <a:pt x="2685662" y="1932305"/>
                    <a:pt x="2574529" y="1740506"/>
                    <a:pt x="2394530" y="1636956"/>
                  </a:cubicBezTo>
                  <a:cubicBezTo>
                    <a:pt x="2214320" y="1533284"/>
                    <a:pt x="1992511" y="1533845"/>
                    <a:pt x="1812826" y="1638426"/>
                  </a:cubicBezTo>
                  <a:cubicBezTo>
                    <a:pt x="1633353" y="1742884"/>
                    <a:pt x="1523189" y="1935240"/>
                    <a:pt x="1523830" y="2143038"/>
                  </a:cubicBezTo>
                  <a:lnTo>
                    <a:pt x="1483625" y="2143162"/>
                  </a:lnTo>
                  <a:lnTo>
                    <a:pt x="1483625" y="2568172"/>
                  </a:lnTo>
                  <a:lnTo>
                    <a:pt x="1479388" y="2568172"/>
                  </a:lnTo>
                  <a:lnTo>
                    <a:pt x="1483347" y="2568558"/>
                  </a:lnTo>
                  <a:cubicBezTo>
                    <a:pt x="1477359" y="2657367"/>
                    <a:pt x="1486903" y="2655246"/>
                    <a:pt x="1519833" y="2690172"/>
                  </a:cubicBezTo>
                  <a:cubicBezTo>
                    <a:pt x="1581261" y="2744879"/>
                    <a:pt x="1570806" y="2767057"/>
                    <a:pt x="1723166" y="2847797"/>
                  </a:cubicBezTo>
                  <a:lnTo>
                    <a:pt x="1727402" y="2842744"/>
                  </a:lnTo>
                  <a:lnTo>
                    <a:pt x="1815530" y="2916618"/>
                  </a:lnTo>
                  <a:cubicBezTo>
                    <a:pt x="1864749" y="2905450"/>
                    <a:pt x="1917587" y="2922356"/>
                    <a:pt x="1952884" y="2963315"/>
                  </a:cubicBezTo>
                  <a:cubicBezTo>
                    <a:pt x="2006254" y="3025247"/>
                    <a:pt x="1999313" y="3118717"/>
                    <a:pt x="1937381" y="3172087"/>
                  </a:cubicBezTo>
                  <a:cubicBezTo>
                    <a:pt x="1906416" y="3198772"/>
                    <a:pt x="1867565" y="3210380"/>
                    <a:pt x="1829785" y="3207575"/>
                  </a:cubicBezTo>
                  <a:cubicBezTo>
                    <a:pt x="1792004" y="3204769"/>
                    <a:pt x="1755294" y="3187551"/>
                    <a:pt x="1728609" y="3156586"/>
                  </a:cubicBezTo>
                  <a:cubicBezTo>
                    <a:pt x="1704170" y="3128225"/>
                    <a:pt x="1692377" y="3093251"/>
                    <a:pt x="1694258" y="3058558"/>
                  </a:cubicBezTo>
                  <a:lnTo>
                    <a:pt x="1607474" y="2985811"/>
                  </a:lnTo>
                  <a:lnTo>
                    <a:pt x="1609754" y="2983092"/>
                  </a:lnTo>
                  <a:cubicBezTo>
                    <a:pt x="1505378" y="2914609"/>
                    <a:pt x="1454899" y="2874388"/>
                    <a:pt x="1372959" y="2808609"/>
                  </a:cubicBezTo>
                  <a:cubicBezTo>
                    <a:pt x="1301402" y="2768123"/>
                    <a:pt x="1295976" y="2652344"/>
                    <a:pt x="1300245" y="2568172"/>
                  </a:cubicBezTo>
                  <a:lnTo>
                    <a:pt x="1296941" y="2568172"/>
                  </a:lnTo>
                  <a:lnTo>
                    <a:pt x="1296941" y="2143739"/>
                  </a:lnTo>
                  <a:lnTo>
                    <a:pt x="1251342" y="2143880"/>
                  </a:lnTo>
                  <a:cubicBezTo>
                    <a:pt x="1250400" y="1838694"/>
                    <a:pt x="1412261" y="1556194"/>
                    <a:pt x="1675942" y="1402813"/>
                  </a:cubicBezTo>
                  <a:cubicBezTo>
                    <a:pt x="1778114" y="1343381"/>
                    <a:pt x="1889554" y="1306836"/>
                    <a:pt x="2003205" y="1293823"/>
                  </a:cubicBezTo>
                  <a:lnTo>
                    <a:pt x="2003205" y="878785"/>
                  </a:lnTo>
                  <a:lnTo>
                    <a:pt x="1998176" y="878621"/>
                  </a:lnTo>
                  <a:cubicBezTo>
                    <a:pt x="2009560" y="630102"/>
                    <a:pt x="1847671" y="398939"/>
                    <a:pt x="1584243" y="287563"/>
                  </a:cubicBezTo>
                  <a:cubicBezTo>
                    <a:pt x="1373323" y="198386"/>
                    <a:pt x="1125012" y="198092"/>
                    <a:pt x="913796" y="286769"/>
                  </a:cubicBezTo>
                  <a:cubicBezTo>
                    <a:pt x="650203" y="397436"/>
                    <a:pt x="487575" y="627955"/>
                    <a:pt x="497878" y="876315"/>
                  </a:cubicBezTo>
                  <a:lnTo>
                    <a:pt x="492947" y="876461"/>
                  </a:lnTo>
                  <a:lnTo>
                    <a:pt x="492947" y="2424958"/>
                  </a:lnTo>
                  <a:cubicBezTo>
                    <a:pt x="646520" y="2471832"/>
                    <a:pt x="757382" y="2615059"/>
                    <a:pt x="757382" y="2784179"/>
                  </a:cubicBezTo>
                  <a:cubicBezTo>
                    <a:pt x="757382" y="2993324"/>
                    <a:pt x="587836" y="3162870"/>
                    <a:pt x="378691" y="3162870"/>
                  </a:cubicBezTo>
                  <a:cubicBezTo>
                    <a:pt x="169546" y="3162870"/>
                    <a:pt x="0" y="2993324"/>
                    <a:pt x="0" y="2784179"/>
                  </a:cubicBezTo>
                  <a:cubicBezTo>
                    <a:pt x="0" y="2610447"/>
                    <a:pt x="116991" y="2464039"/>
                    <a:pt x="276947" y="2421074"/>
                  </a:cubicBezTo>
                  <a:lnTo>
                    <a:pt x="276947" y="783746"/>
                  </a:lnTo>
                  <a:lnTo>
                    <a:pt x="281758" y="783746"/>
                  </a:lnTo>
                  <a:cubicBezTo>
                    <a:pt x="307533" y="493124"/>
                    <a:pt x="502412" y="231983"/>
                    <a:pt x="801266" y="95774"/>
                  </a:cubicBezTo>
                  <a:cubicBezTo>
                    <a:pt x="1082323" y="-32324"/>
                    <a:pt x="1416727" y="-31901"/>
                    <a:pt x="1697364" y="96907"/>
                  </a:cubicBezTo>
                  <a:cubicBezTo>
                    <a:pt x="1994951" y="233494"/>
                    <a:pt x="2188714" y="494056"/>
                    <a:pt x="2214549" y="783746"/>
                  </a:cubicBezTo>
                  <a:lnTo>
                    <a:pt x="2219205" y="783746"/>
                  </a:lnTo>
                  <a:lnTo>
                    <a:pt x="2219205" y="1295162"/>
                  </a:lnTo>
                  <a:cubicBezTo>
                    <a:pt x="2327099" y="1309357"/>
                    <a:pt x="2432799" y="1344641"/>
                    <a:pt x="2530224" y="1400656"/>
                  </a:cubicBezTo>
                  <a:cubicBezTo>
                    <a:pt x="2794677" y="1552703"/>
                    <a:pt x="2957961" y="1834385"/>
                    <a:pt x="2958558" y="2139573"/>
                  </a:cubicBezTo>
                  <a:lnTo>
                    <a:pt x="2912782" y="2139663"/>
                  </a:lnTo>
                  <a:lnTo>
                    <a:pt x="2912782" y="2568172"/>
                  </a:lnTo>
                  <a:lnTo>
                    <a:pt x="2909478" y="2568172"/>
                  </a:lnTo>
                  <a:cubicBezTo>
                    <a:pt x="2913747" y="2652344"/>
                    <a:pt x="2908320" y="2768123"/>
                    <a:pt x="2836763" y="2808609"/>
                  </a:cubicBezTo>
                  <a:cubicBezTo>
                    <a:pt x="2754824" y="2874388"/>
                    <a:pt x="2704345" y="2914609"/>
                    <a:pt x="2599970" y="2983091"/>
                  </a:cubicBezTo>
                  <a:lnTo>
                    <a:pt x="2602250" y="2985811"/>
                  </a:lnTo>
                  <a:lnTo>
                    <a:pt x="2515466" y="3058559"/>
                  </a:lnTo>
                  <a:cubicBezTo>
                    <a:pt x="2517346" y="3093252"/>
                    <a:pt x="2505554" y="3128225"/>
                    <a:pt x="2481114" y="3156586"/>
                  </a:cubicBezTo>
                  <a:cubicBezTo>
                    <a:pt x="2454429" y="3187551"/>
                    <a:pt x="2417719" y="3204769"/>
                    <a:pt x="2379939" y="32075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6" name="Trapezoid 28">
              <a:extLst>
                <a:ext uri="{FF2B5EF4-FFF2-40B4-BE49-F238E27FC236}">
                  <a16:creationId xmlns="" xmlns:a16="http://schemas.microsoft.com/office/drawing/2014/main" id="{9788695E-8B6F-48E1-A450-8299D4F5B2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91982" y="1942120"/>
              <a:ext cx="283330" cy="343366"/>
            </a:xfrm>
            <a:custGeom>
              <a:avLst/>
              <a:gdLst/>
              <a:ahLst/>
              <a:cxnLst/>
              <a:rect l="l" t="t" r="r" b="b"/>
              <a:pathLst>
                <a:path w="2664297" h="3228846">
                  <a:moveTo>
                    <a:pt x="2006233" y="1910002"/>
                  </a:moveTo>
                  <a:cubicBezTo>
                    <a:pt x="2195393" y="2270441"/>
                    <a:pt x="2396463" y="2592453"/>
                    <a:pt x="2218318" y="2693318"/>
                  </a:cubicBezTo>
                  <a:cubicBezTo>
                    <a:pt x="1760490" y="2959655"/>
                    <a:pt x="875097" y="3011972"/>
                    <a:pt x="413381" y="2693318"/>
                  </a:cubicBezTo>
                  <a:cubicBezTo>
                    <a:pt x="278026" y="2578660"/>
                    <a:pt x="448417" y="2270210"/>
                    <a:pt x="622358" y="1918652"/>
                  </a:cubicBezTo>
                  <a:close/>
                  <a:moveTo>
                    <a:pt x="998355" y="318176"/>
                  </a:moveTo>
                  <a:lnTo>
                    <a:pt x="1054483" y="938365"/>
                  </a:lnTo>
                  <a:cubicBezTo>
                    <a:pt x="1073419" y="1202005"/>
                    <a:pt x="-94533" y="2544942"/>
                    <a:pt x="263185" y="2803859"/>
                  </a:cubicBezTo>
                  <a:cubicBezTo>
                    <a:pt x="799752" y="3120272"/>
                    <a:pt x="1828684" y="3068324"/>
                    <a:pt x="2360732" y="2803859"/>
                  </a:cubicBezTo>
                  <a:cubicBezTo>
                    <a:pt x="2817826" y="2582721"/>
                    <a:pt x="1567592" y="1249230"/>
                    <a:pt x="1559424" y="938364"/>
                  </a:cubicBezTo>
                  <a:lnTo>
                    <a:pt x="1635785" y="320808"/>
                  </a:lnTo>
                  <a:lnTo>
                    <a:pt x="1616510" y="323841"/>
                  </a:lnTo>
                  <a:cubicBezTo>
                    <a:pt x="1541035" y="362546"/>
                    <a:pt x="1432716" y="386340"/>
                    <a:pt x="1312455" y="386340"/>
                  </a:cubicBezTo>
                  <a:cubicBezTo>
                    <a:pt x="1186664" y="386340"/>
                    <a:pt x="1073940" y="360308"/>
                    <a:pt x="998355" y="318176"/>
                  </a:cubicBezTo>
                  <a:close/>
                  <a:moveTo>
                    <a:pt x="1312455" y="60748"/>
                  </a:moveTo>
                  <a:cubicBezTo>
                    <a:pt x="1155275" y="60748"/>
                    <a:pt x="1027857" y="120035"/>
                    <a:pt x="1027857" y="193171"/>
                  </a:cubicBezTo>
                  <a:cubicBezTo>
                    <a:pt x="1027857" y="266307"/>
                    <a:pt x="1155275" y="325594"/>
                    <a:pt x="1312455" y="325594"/>
                  </a:cubicBezTo>
                  <a:cubicBezTo>
                    <a:pt x="1469634" y="325594"/>
                    <a:pt x="1597052" y="266307"/>
                    <a:pt x="1597052" y="193171"/>
                  </a:cubicBezTo>
                  <a:cubicBezTo>
                    <a:pt x="1597052" y="120035"/>
                    <a:pt x="1469634" y="60748"/>
                    <a:pt x="1312455" y="60748"/>
                  </a:cubicBezTo>
                  <a:close/>
                  <a:moveTo>
                    <a:pt x="1312455" y="0"/>
                  </a:moveTo>
                  <a:cubicBezTo>
                    <a:pt x="1537130" y="0"/>
                    <a:pt x="1720121" y="83046"/>
                    <a:pt x="1726235" y="186847"/>
                  </a:cubicBezTo>
                  <a:cubicBezTo>
                    <a:pt x="1726742" y="186524"/>
                    <a:pt x="1727174" y="186120"/>
                    <a:pt x="1727606" y="185717"/>
                  </a:cubicBezTo>
                  <a:lnTo>
                    <a:pt x="1727102" y="190850"/>
                  </a:lnTo>
                  <a:cubicBezTo>
                    <a:pt x="1727595" y="191614"/>
                    <a:pt x="1727605" y="192391"/>
                    <a:pt x="1727605" y="193170"/>
                  </a:cubicBezTo>
                  <a:lnTo>
                    <a:pt x="1726271" y="199326"/>
                  </a:lnTo>
                  <a:lnTo>
                    <a:pt x="1655630" y="919826"/>
                  </a:lnTo>
                  <a:cubicBezTo>
                    <a:pt x="1665213" y="1268678"/>
                    <a:pt x="3079202" y="2735754"/>
                    <a:pt x="2542920" y="2983914"/>
                  </a:cubicBezTo>
                  <a:cubicBezTo>
                    <a:pt x="1918698" y="3280693"/>
                    <a:pt x="711513" y="3338989"/>
                    <a:pt x="81991" y="2983914"/>
                  </a:cubicBezTo>
                  <a:cubicBezTo>
                    <a:pt x="-337699" y="2693358"/>
                    <a:pt x="991496" y="1215684"/>
                    <a:pt x="969280" y="919828"/>
                  </a:cubicBezTo>
                  <a:lnTo>
                    <a:pt x="898640" y="199335"/>
                  </a:lnTo>
                  <a:cubicBezTo>
                    <a:pt x="897375" y="197339"/>
                    <a:pt x="897304" y="195258"/>
                    <a:pt x="897304" y="193170"/>
                  </a:cubicBezTo>
                  <a:lnTo>
                    <a:pt x="897808" y="190847"/>
                  </a:lnTo>
                  <a:lnTo>
                    <a:pt x="897305" y="185717"/>
                  </a:lnTo>
                  <a:lnTo>
                    <a:pt x="898687" y="186789"/>
                  </a:lnTo>
                  <a:cubicBezTo>
                    <a:pt x="904857" y="83015"/>
                    <a:pt x="1087821" y="0"/>
                    <a:pt x="1312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68" name="Right Triangle 67">
            <a:extLst>
              <a:ext uri="{FF2B5EF4-FFF2-40B4-BE49-F238E27FC236}">
                <a16:creationId xmlns="" xmlns:a16="http://schemas.microsoft.com/office/drawing/2014/main" id="{61D906CB-6F00-4313-8BF4-8D6F73FCA564}"/>
              </a:ext>
            </a:extLst>
          </p:cNvPr>
          <p:cNvSpPr/>
          <p:nvPr/>
        </p:nvSpPr>
        <p:spPr>
          <a:xfrm>
            <a:off x="-13739" y="0"/>
            <a:ext cx="6520938" cy="68580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CD23C1A-BE80-4BAB-9EFD-3E2A28811B74}"/>
              </a:ext>
            </a:extLst>
          </p:cNvPr>
          <p:cNvSpPr/>
          <p:nvPr/>
        </p:nvSpPr>
        <p:spPr>
          <a:xfrm>
            <a:off x="3108960" y="765885"/>
            <a:ext cx="9082892" cy="24020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4462818" y="1261884"/>
            <a:ext cx="772918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4462764" y="2123902"/>
            <a:ext cx="772908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2224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780_Who_We_Are_Slide_Bundle_for_PowerPoint_Slide_2_Who_We_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3" cstate="print"/>
          <a:srcRect b="83908"/>
          <a:stretch>
            <a:fillRect/>
          </a:stretch>
        </p:blipFill>
        <p:spPr>
          <a:xfrm>
            <a:off x="0" y="0"/>
            <a:ext cx="12192000" cy="1308538"/>
          </a:xfrm>
          <a:prstGeom prst="rect">
            <a:avLst/>
          </a:prstGeom>
        </p:spPr>
      </p:pic>
      <p:pic>
        <p:nvPicPr>
          <p:cNvPr id="3" name="Picture 2" descr="22780_Who_We_Are_Slide_Bundle_for_PowerPoint_Slide_2_Who_We_Are.jpg"/>
          <p:cNvPicPr>
            <a:picLocks noChangeAspect="1"/>
          </p:cNvPicPr>
          <p:nvPr/>
        </p:nvPicPr>
        <p:blipFill>
          <a:blip r:embed="rId2" cstate="print"/>
          <a:srcRect l="35858" r="34651" b="77625"/>
          <a:stretch>
            <a:fillRect/>
          </a:stretch>
        </p:blipFill>
        <p:spPr>
          <a:xfrm>
            <a:off x="4477407" y="252248"/>
            <a:ext cx="3594538" cy="15345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8718" y="1725244"/>
            <a:ext cx="11277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Candara" pitchFamily="34" charset="0"/>
              </a:rPr>
              <a:t>A team of aspiring individuals performing  multi-tasking operation in medical industry Sales, Service, Spares, Testing and Calibration, Training &amp; Development, Exporting of Medical Equipment &amp; Consumables of all brands/makes.</a:t>
            </a:r>
            <a:endParaRPr lang="en-US" sz="2800" dirty="0">
              <a:latin typeface="Candara" pitchFamily="34" charset="0"/>
            </a:endParaRPr>
          </a:p>
        </p:txBody>
      </p:sp>
      <p:pic>
        <p:nvPicPr>
          <p:cNvPr id="6" name="Picture 5" descr="Logo-Cyrix 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6330" y="356342"/>
            <a:ext cx="2086629" cy="573823"/>
          </a:xfrm>
          <a:prstGeom prst="rect">
            <a:avLst/>
          </a:prstGeom>
        </p:spPr>
      </p:pic>
      <p:pic>
        <p:nvPicPr>
          <p:cNvPr id="7" name="Picture 6" descr="22780_Who_We_Are_Slide_Bundle_for_PowerPoint_Slide_2_Who_We_Are.jpg"/>
          <p:cNvPicPr>
            <a:picLocks noChangeAspect="1"/>
          </p:cNvPicPr>
          <p:nvPr/>
        </p:nvPicPr>
        <p:blipFill>
          <a:blip r:embed="rId2" cstate="print"/>
          <a:srcRect t="91801" r="62446"/>
          <a:stretch>
            <a:fillRect/>
          </a:stretch>
        </p:blipFill>
        <p:spPr>
          <a:xfrm>
            <a:off x="3463158" y="6006663"/>
            <a:ext cx="4577255" cy="5623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12978" y="5975131"/>
            <a:ext cx="1686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E6AF00"/>
                </a:solidFill>
                <a:latin typeface="Candara" pitchFamily="34" charset="0"/>
              </a:rPr>
              <a:t>Satisfaction</a:t>
            </a:r>
            <a:endParaRPr lang="en-US" sz="1600" b="1" dirty="0">
              <a:solidFill>
                <a:srgbClr val="E6AF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cture1.jpg"/>
          <p:cNvPicPr>
            <a:picLocks noChangeAspect="1"/>
          </p:cNvPicPr>
          <p:nvPr/>
        </p:nvPicPr>
        <p:blipFill>
          <a:blip r:embed="rId2" cstate="print"/>
          <a:srcRect r="19914" b="97221"/>
          <a:stretch>
            <a:fillRect/>
          </a:stretch>
        </p:blipFill>
        <p:spPr>
          <a:xfrm>
            <a:off x="0" y="1066801"/>
            <a:ext cx="12192000" cy="225971"/>
          </a:xfrm>
          <a:prstGeom prst="rect">
            <a:avLst/>
          </a:prstGeom>
        </p:spPr>
      </p:pic>
      <p:pic>
        <p:nvPicPr>
          <p:cNvPr id="3" name="Picture 2" descr="Picture1.jpg"/>
          <p:cNvPicPr>
            <a:picLocks noChangeAspect="1"/>
          </p:cNvPicPr>
          <p:nvPr/>
        </p:nvPicPr>
        <p:blipFill>
          <a:blip r:embed="rId2" cstate="print"/>
          <a:srcRect b="86622"/>
          <a:stretch>
            <a:fillRect/>
          </a:stretch>
        </p:blipFill>
        <p:spPr>
          <a:xfrm>
            <a:off x="0" y="0"/>
            <a:ext cx="12192000" cy="10878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26924" y="2695903"/>
            <a:ext cx="499766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ndara" pitchFamily="34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Candara" pitchFamily="34" charset="0"/>
              </a:rPr>
              <a:t>Our Vision is </a:t>
            </a:r>
            <a:r>
              <a:rPr lang="en-US" sz="2400" b="1" dirty="0" smtClean="0">
                <a:solidFill>
                  <a:schemeClr val="tx2"/>
                </a:solidFill>
                <a:latin typeface="Candara" pitchFamily="34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Candara" pitchFamily="34" charset="0"/>
              </a:rPr>
              <a:t>to meets the needs of medical –health care sector through the provision of medical equipments and materials by ensuring safety and welfare of </a:t>
            </a:r>
            <a:r>
              <a:rPr lang="en-US" sz="2400" b="1" dirty="0" smtClean="0">
                <a:solidFill>
                  <a:schemeClr val="tx2"/>
                </a:solidFill>
                <a:latin typeface="Candara" pitchFamily="34" charset="0"/>
              </a:rPr>
              <a:t>patients.</a:t>
            </a:r>
            <a:endParaRPr lang="en-US" sz="2400" b="1" dirty="0" smtClean="0">
              <a:solidFill>
                <a:schemeClr val="tx2"/>
              </a:solidFill>
              <a:latin typeface="Candara" pitchFamily="34" charset="0"/>
            </a:endParaRPr>
          </a:p>
          <a:p>
            <a:r>
              <a:rPr lang="en-US" sz="2400" b="1" dirty="0" smtClean="0"/>
              <a:t> </a:t>
            </a:r>
            <a:endParaRPr lang="en-US" sz="2400" dirty="0" smtClean="0"/>
          </a:p>
          <a:p>
            <a:r>
              <a:rPr lang="en-US" sz="2400" b="1" dirty="0" smtClean="0">
                <a:solidFill>
                  <a:schemeClr val="tx2"/>
                </a:solidFill>
                <a:latin typeface="Candara" pitchFamily="34" charset="0"/>
              </a:rPr>
              <a:t>.</a:t>
            </a:r>
            <a:endParaRPr lang="en-US" sz="2400" b="1" dirty="0" smtClean="0">
              <a:solidFill>
                <a:schemeClr val="tx2"/>
              </a:solidFill>
              <a:latin typeface="Candara" pitchFamily="34" charset="0"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 descr="Logo-Cyrix 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330" y="356342"/>
            <a:ext cx="2086629" cy="5738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D3FA261-819C-4F46-BF2F-FAACAE9CEFC8}"/>
              </a:ext>
            </a:extLst>
          </p:cNvPr>
          <p:cNvSpPr txBox="1"/>
          <p:nvPr/>
        </p:nvSpPr>
        <p:spPr>
          <a:xfrm>
            <a:off x="3554453" y="252248"/>
            <a:ext cx="532012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defTabSz="914400">
              <a:buClr>
                <a:srgbClr val="434343"/>
              </a:buClr>
              <a:buSzPts val="2400"/>
              <a:defRPr/>
            </a:pPr>
            <a:r>
              <a:rPr lang="en-US" sz="4800" b="1" kern="0" dirty="0" smtClean="0">
                <a:solidFill>
                  <a:srgbClr val="434343"/>
                </a:solidFill>
                <a:latin typeface="Candara" pitchFamily="34" charset="0"/>
                <a:ea typeface="Ubuntu Condensed"/>
                <a:cs typeface="Ubuntu Condensed"/>
                <a:sym typeface="Ubuntu Condensed"/>
              </a:rPr>
              <a:t>Our Vision</a:t>
            </a:r>
            <a:endParaRPr lang="en-US" sz="4800" b="1" kern="0" dirty="0">
              <a:solidFill>
                <a:srgbClr val="434343"/>
              </a:solidFill>
              <a:latin typeface="Candara" pitchFamily="34" charset="0"/>
              <a:ea typeface="Ubuntu Condensed"/>
              <a:cs typeface="Ubuntu Condensed"/>
              <a:sym typeface="Ubuntu Condensed"/>
            </a:endParaRPr>
          </a:p>
        </p:txBody>
      </p:sp>
      <p:pic>
        <p:nvPicPr>
          <p:cNvPr id="10" name="Picture 9" descr="6516-01-vision-16x9-3.jpg"/>
          <p:cNvPicPr>
            <a:picLocks noChangeAspect="1"/>
          </p:cNvPicPr>
          <p:nvPr/>
        </p:nvPicPr>
        <p:blipFill>
          <a:blip r:embed="rId4" cstate="print"/>
          <a:srcRect t="36755" r="47586"/>
          <a:stretch>
            <a:fillRect/>
          </a:stretch>
        </p:blipFill>
        <p:spPr>
          <a:xfrm>
            <a:off x="0" y="1277007"/>
            <a:ext cx="6390291" cy="5580994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80947-timeline milestones p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" y="428"/>
            <a:ext cx="12190477" cy="6857143"/>
          </a:xfrm>
          <a:prstGeom prst="rect">
            <a:avLst/>
          </a:prstGeom>
        </p:spPr>
      </p:pic>
      <p:pic>
        <p:nvPicPr>
          <p:cNvPr id="3" name="Picture 2" descr="Picture1.jpg"/>
          <p:cNvPicPr>
            <a:picLocks noChangeAspect="1"/>
          </p:cNvPicPr>
          <p:nvPr/>
        </p:nvPicPr>
        <p:blipFill>
          <a:blip r:embed="rId3" cstate="print"/>
          <a:srcRect b="83908"/>
          <a:stretch>
            <a:fillRect/>
          </a:stretch>
        </p:blipFill>
        <p:spPr>
          <a:xfrm>
            <a:off x="0" y="0"/>
            <a:ext cx="12192000" cy="13085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8FD6B04-7F4F-46EB-A586-BCFD642575EF}"/>
              </a:ext>
            </a:extLst>
          </p:cNvPr>
          <p:cNvSpPr txBox="1"/>
          <p:nvPr/>
        </p:nvSpPr>
        <p:spPr>
          <a:xfrm>
            <a:off x="2509369" y="4750034"/>
            <a:ext cx="2014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 smtClean="0">
                <a:latin typeface="Candara" pitchFamily="34" charset="0"/>
              </a:rPr>
              <a:t>Authorized </a:t>
            </a:r>
            <a:r>
              <a:rPr lang="en-US" sz="1600" b="1" dirty="0" smtClean="0">
                <a:latin typeface="Candara" pitchFamily="34" charset="0"/>
              </a:rPr>
              <a:t>Mindray-Ultrasound  Scanning </a:t>
            </a:r>
            <a:r>
              <a:rPr lang="en-US" sz="1600" dirty="0" smtClean="0">
                <a:latin typeface="Candara" pitchFamily="34" charset="0"/>
              </a:rPr>
              <a:t>Sales &amp; </a:t>
            </a:r>
          </a:p>
          <a:p>
            <a:pPr algn="ctr">
              <a:buNone/>
            </a:pPr>
            <a:r>
              <a:rPr lang="en-US" sz="1600" dirty="0" smtClean="0">
                <a:latin typeface="Candara" pitchFamily="34" charset="0"/>
              </a:rPr>
              <a:t>Service Dealer in Kerala</a:t>
            </a:r>
            <a:endParaRPr lang="en-US" sz="1600" dirty="0">
              <a:latin typeface="Candara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9D12B9E-E6F0-4984-8573-2DC3F85F9827}"/>
              </a:ext>
            </a:extLst>
          </p:cNvPr>
          <p:cNvSpPr txBox="1"/>
          <p:nvPr/>
        </p:nvSpPr>
        <p:spPr>
          <a:xfrm>
            <a:off x="6311127" y="4771789"/>
            <a:ext cx="1971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Expanded our operation of service activity to </a:t>
            </a:r>
          </a:p>
          <a:p>
            <a:pPr algn="ctr"/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Tamil Nadu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.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DAB2692-4808-4074-8FBA-E3CD17FE81D8}"/>
              </a:ext>
            </a:extLst>
          </p:cNvPr>
          <p:cNvSpPr txBox="1"/>
          <p:nvPr/>
        </p:nvSpPr>
        <p:spPr>
          <a:xfrm>
            <a:off x="10065111" y="4791404"/>
            <a:ext cx="21268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1600" dirty="0" smtClean="0">
                <a:latin typeface="Candara" pitchFamily="34" charset="0"/>
              </a:rPr>
              <a:t>Started</a:t>
            </a:r>
            <a:r>
              <a:rPr lang="en-US" sz="1600" b="1" dirty="0" smtClean="0">
                <a:latin typeface="Candara" pitchFamily="34" charset="0"/>
              </a:rPr>
              <a:t> </a:t>
            </a:r>
            <a:r>
              <a:rPr lang="en-US" sz="1600" dirty="0" smtClean="0">
                <a:latin typeface="Candara" pitchFamily="34" charset="0"/>
              </a:rPr>
              <a:t>operations in </a:t>
            </a:r>
            <a:r>
              <a:rPr lang="en-US" sz="1600" b="1" dirty="0" smtClean="0">
                <a:latin typeface="Candara" pitchFamily="34" charset="0"/>
              </a:rPr>
              <a:t>U.P.-AERB  </a:t>
            </a:r>
            <a:r>
              <a:rPr lang="en-US" sz="1600" b="1" dirty="0" smtClean="0">
                <a:latin typeface="Candara" pitchFamily="34" charset="0"/>
              </a:rPr>
              <a:t>Project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Expanded our operation of sales &amp; service activity to 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Karnataka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.</a:t>
            </a:r>
            <a:endParaRPr lang="en-US" sz="1600" b="1" dirty="0">
              <a:latin typeface="Candara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CB48569-EC8B-4FFE-8114-F59A23800D47}"/>
              </a:ext>
            </a:extLst>
          </p:cNvPr>
          <p:cNvGrpSpPr/>
          <p:nvPr/>
        </p:nvGrpSpPr>
        <p:grpSpPr>
          <a:xfrm>
            <a:off x="601428" y="1617100"/>
            <a:ext cx="2455385" cy="3779064"/>
            <a:chOff x="746424" y="1692299"/>
            <a:chExt cx="2083742" cy="3779064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5DA49DBC-B8CD-419B-99BB-2631FC44F9A2}"/>
                </a:ext>
              </a:extLst>
            </p:cNvPr>
            <p:cNvSpPr txBox="1"/>
            <p:nvPr/>
          </p:nvSpPr>
          <p:spPr>
            <a:xfrm>
              <a:off x="746424" y="1692299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600" dirty="0" smtClean="0">
                  <a:latin typeface="Candara" pitchFamily="34" charset="0"/>
                </a:rPr>
                <a:t>Started with Medical Equipment service centre  </a:t>
              </a:r>
              <a:endParaRPr lang="en-US" sz="1600" dirty="0">
                <a:latin typeface="Candara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FB82E492-271C-431F-82B5-02B0401AC2B5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AED8C78-884D-44E1-AA38-6E6E42850E48}"/>
              </a:ext>
            </a:extLst>
          </p:cNvPr>
          <p:cNvSpPr txBox="1"/>
          <p:nvPr/>
        </p:nvSpPr>
        <p:spPr>
          <a:xfrm>
            <a:off x="4477506" y="1403131"/>
            <a:ext cx="2014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 smtClean="0">
                <a:latin typeface="Candara" pitchFamily="34" charset="0"/>
              </a:rPr>
              <a:t>Authorized </a:t>
            </a:r>
            <a:r>
              <a:rPr lang="en-US" sz="1600" b="1" dirty="0" smtClean="0">
                <a:latin typeface="Candara" pitchFamily="34" charset="0"/>
              </a:rPr>
              <a:t>Fujifilm –CR &amp; DR System </a:t>
            </a:r>
            <a:r>
              <a:rPr lang="en-US" sz="1600" dirty="0" smtClean="0">
                <a:latin typeface="Candara" pitchFamily="34" charset="0"/>
              </a:rPr>
              <a:t> Sales &amp; Service Dealer in Kerala</a:t>
            </a:r>
            <a:endParaRPr lang="en-US" sz="1600" dirty="0">
              <a:latin typeface="Candar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7162EF7-8F01-4243-9789-B7E246503DA3}"/>
              </a:ext>
            </a:extLst>
          </p:cNvPr>
          <p:cNvSpPr txBox="1"/>
          <p:nvPr/>
        </p:nvSpPr>
        <p:spPr>
          <a:xfrm>
            <a:off x="8114512" y="1682751"/>
            <a:ext cx="2014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 smtClean="0">
                <a:latin typeface="Candara" pitchFamily="34" charset="0"/>
              </a:rPr>
              <a:t>Awarded as Fastest Growing Co. </a:t>
            </a:r>
            <a:r>
              <a:rPr lang="en-US" sz="1600" b="1" dirty="0" smtClean="0">
                <a:latin typeface="Candara" pitchFamily="34" charset="0"/>
              </a:rPr>
              <a:t>National award </a:t>
            </a:r>
            <a:endParaRPr lang="en-US" sz="1600" b="1" dirty="0">
              <a:latin typeface="Candar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5CAE882-1984-4841-A9CD-1FBFD7003BC8}"/>
              </a:ext>
            </a:extLst>
          </p:cNvPr>
          <p:cNvSpPr txBox="1"/>
          <p:nvPr/>
        </p:nvSpPr>
        <p:spPr>
          <a:xfrm>
            <a:off x="804041" y="2966803"/>
            <a:ext cx="1656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2004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549D5F4-2C22-401C-A39F-EA13F76B439F}"/>
              </a:ext>
            </a:extLst>
          </p:cNvPr>
          <p:cNvSpPr txBox="1"/>
          <p:nvPr/>
        </p:nvSpPr>
        <p:spPr>
          <a:xfrm>
            <a:off x="4284724" y="3026979"/>
            <a:ext cx="2067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2009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B1A2CFB-DBEB-4AA0-9628-1A61C8EDBBF7}"/>
              </a:ext>
            </a:extLst>
          </p:cNvPr>
          <p:cNvSpPr txBox="1"/>
          <p:nvPr/>
        </p:nvSpPr>
        <p:spPr>
          <a:xfrm>
            <a:off x="8232852" y="3035271"/>
            <a:ext cx="1648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2015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F5BB58D-8876-4589-A1E7-A935E92DCF54}"/>
              </a:ext>
            </a:extLst>
          </p:cNvPr>
          <p:cNvSpPr txBox="1"/>
          <p:nvPr/>
        </p:nvSpPr>
        <p:spPr>
          <a:xfrm>
            <a:off x="2447143" y="3800295"/>
            <a:ext cx="208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2007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2677ECB-CECC-4EA8-B2D1-7ACDD334FB54}"/>
              </a:ext>
            </a:extLst>
          </p:cNvPr>
          <p:cNvSpPr txBox="1"/>
          <p:nvPr/>
        </p:nvSpPr>
        <p:spPr>
          <a:xfrm>
            <a:off x="6749761" y="3766061"/>
            <a:ext cx="959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2013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F5077F9-DC8D-4322-8211-FCDE70189660}"/>
              </a:ext>
            </a:extLst>
          </p:cNvPr>
          <p:cNvSpPr txBox="1"/>
          <p:nvPr/>
        </p:nvSpPr>
        <p:spPr>
          <a:xfrm>
            <a:off x="9802313" y="3711107"/>
            <a:ext cx="2279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2017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pic>
        <p:nvPicPr>
          <p:cNvPr id="18" name="Picture 17" descr="Logo-Cyrix 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6330" y="356342"/>
            <a:ext cx="2086629" cy="57382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421116" y="346832"/>
            <a:ext cx="5707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Candara" pitchFamily="34" charset="0"/>
              </a:rPr>
              <a:t>Milestone</a:t>
            </a:r>
            <a:endParaRPr lang="en-US" sz="5400" b="1" dirty="0">
              <a:latin typeface="Candara" pitchFamily="34" charset="0"/>
            </a:endParaRPr>
          </a:p>
        </p:txBody>
      </p:sp>
      <p:pic>
        <p:nvPicPr>
          <p:cNvPr id="26" name="Picture 25" descr="ultrasound-machine-png-2-Transparent-Images-Free.png"/>
          <p:cNvPicPr>
            <a:picLocks noChangeAspect="1"/>
          </p:cNvPicPr>
          <p:nvPr/>
        </p:nvPicPr>
        <p:blipFill>
          <a:blip r:embed="rId5" cstate="print"/>
          <a:srcRect l="19471" t="7655" r="23149" b="7931"/>
          <a:stretch>
            <a:fillRect/>
          </a:stretch>
        </p:blipFill>
        <p:spPr>
          <a:xfrm>
            <a:off x="2254470" y="4067505"/>
            <a:ext cx="396508" cy="583324"/>
          </a:xfrm>
          <a:prstGeom prst="rect">
            <a:avLst/>
          </a:prstGeom>
        </p:spPr>
      </p:pic>
      <p:pic>
        <p:nvPicPr>
          <p:cNvPr id="27" name="Picture 26" descr="download__1_-removebg-preview.png"/>
          <p:cNvPicPr>
            <a:picLocks noChangeAspect="1"/>
          </p:cNvPicPr>
          <p:nvPr/>
        </p:nvPicPr>
        <p:blipFill>
          <a:blip r:embed="rId6" cstate="print"/>
          <a:srcRect l="24082" t="5301" r="27283"/>
          <a:stretch>
            <a:fillRect/>
          </a:stretch>
        </p:blipFill>
        <p:spPr>
          <a:xfrm>
            <a:off x="4099035" y="2527417"/>
            <a:ext cx="394138" cy="767447"/>
          </a:xfrm>
          <a:prstGeom prst="rect">
            <a:avLst/>
          </a:prstGeom>
        </p:spPr>
      </p:pic>
      <p:pic>
        <p:nvPicPr>
          <p:cNvPr id="28" name="Picture 27" descr="gps-icon-center-city-map-with-pin-location_99087-93-removebg-preview.png"/>
          <p:cNvPicPr>
            <a:picLocks noChangeAspect="1"/>
          </p:cNvPicPr>
          <p:nvPr/>
        </p:nvPicPr>
        <p:blipFill>
          <a:blip r:embed="rId7" cstate="print"/>
          <a:srcRect l="16374" t="6172" r="18986" b="5193"/>
          <a:stretch>
            <a:fillRect/>
          </a:stretch>
        </p:blipFill>
        <p:spPr>
          <a:xfrm>
            <a:off x="5959366" y="4031434"/>
            <a:ext cx="457199" cy="626917"/>
          </a:xfrm>
          <a:prstGeom prst="rect">
            <a:avLst/>
          </a:prstGeom>
        </p:spPr>
      </p:pic>
      <p:pic>
        <p:nvPicPr>
          <p:cNvPr id="29" name="Picture 28" descr="realistic-trophy-gold-cup-png_235093-removebg-previe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23790" y="2581604"/>
            <a:ext cx="587265" cy="587265"/>
          </a:xfrm>
          <a:prstGeom prst="rect">
            <a:avLst/>
          </a:prstGeom>
        </p:spPr>
      </p:pic>
      <p:pic>
        <p:nvPicPr>
          <p:cNvPr id="31" name="Picture 30" descr="download-removebg-preview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659500" y="4091645"/>
            <a:ext cx="525024" cy="525024"/>
          </a:xfrm>
          <a:prstGeom prst="rect">
            <a:avLst/>
          </a:prstGeom>
        </p:spPr>
      </p:pic>
      <p:pic>
        <p:nvPicPr>
          <p:cNvPr id="32" name="Picture 31" descr="begin-2027218_960_72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0057" y="2727927"/>
            <a:ext cx="529116" cy="36211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80947-timeline mileston.png"/>
          <p:cNvPicPr>
            <a:picLocks noChangeAspect="1"/>
          </p:cNvPicPr>
          <p:nvPr/>
        </p:nvPicPr>
        <p:blipFill>
          <a:blip r:embed="rId2" cstate="print"/>
          <a:srcRect r="45172"/>
          <a:stretch>
            <a:fillRect/>
          </a:stretch>
        </p:blipFill>
        <p:spPr>
          <a:xfrm>
            <a:off x="3027740" y="857"/>
            <a:ext cx="6683818" cy="6857143"/>
          </a:xfrm>
          <a:prstGeom prst="rect">
            <a:avLst/>
          </a:prstGeom>
        </p:spPr>
      </p:pic>
      <p:pic>
        <p:nvPicPr>
          <p:cNvPr id="3" name="Picture 2" descr="Picture1.jpg"/>
          <p:cNvPicPr>
            <a:picLocks noChangeAspect="1"/>
          </p:cNvPicPr>
          <p:nvPr/>
        </p:nvPicPr>
        <p:blipFill>
          <a:blip r:embed="rId3" cstate="print"/>
          <a:srcRect b="83908"/>
          <a:stretch>
            <a:fillRect/>
          </a:stretch>
        </p:blipFill>
        <p:spPr>
          <a:xfrm>
            <a:off x="0" y="0"/>
            <a:ext cx="12192000" cy="1308538"/>
          </a:xfrm>
          <a:prstGeom prst="rect">
            <a:avLst/>
          </a:prstGeom>
        </p:spPr>
      </p:pic>
      <p:pic>
        <p:nvPicPr>
          <p:cNvPr id="4" name="Picture 3" descr="Logo-Cyrix 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6330" y="356342"/>
            <a:ext cx="2086629" cy="5738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9D12B9E-E6F0-4984-8573-2DC3F85F9827}"/>
              </a:ext>
            </a:extLst>
          </p:cNvPr>
          <p:cNvSpPr txBox="1"/>
          <p:nvPr/>
        </p:nvSpPr>
        <p:spPr>
          <a:xfrm>
            <a:off x="3216166" y="1875245"/>
            <a:ext cx="3294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Expanded our operation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of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service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UP-BEMP 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Project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F5077F9-DC8D-4322-8211-FCDE70189660}"/>
              </a:ext>
            </a:extLst>
          </p:cNvPr>
          <p:cNvSpPr txBox="1"/>
          <p:nvPr/>
        </p:nvSpPr>
        <p:spPr>
          <a:xfrm>
            <a:off x="5388813" y="3768152"/>
            <a:ext cx="215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2019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97214" y="4764311"/>
            <a:ext cx="2948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Expanded our operation of service activity to 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Kuwait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. </a:t>
            </a:r>
            <a:endParaRPr lang="ko-KR" alt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F5077F9-DC8D-4322-8211-FCDE70189660}"/>
              </a:ext>
            </a:extLst>
          </p:cNvPr>
          <p:cNvSpPr txBox="1"/>
          <p:nvPr/>
        </p:nvSpPr>
        <p:spPr>
          <a:xfrm>
            <a:off x="7290735" y="3056594"/>
            <a:ext cx="1995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2020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9D12B9E-E6F0-4984-8573-2DC3F85F9827}"/>
              </a:ext>
            </a:extLst>
          </p:cNvPr>
          <p:cNvSpPr txBox="1"/>
          <p:nvPr/>
        </p:nvSpPr>
        <p:spPr>
          <a:xfrm>
            <a:off x="7052106" y="1606785"/>
            <a:ext cx="4283301" cy="160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Expanded our operation of service activity to </a:t>
            </a:r>
          </a:p>
          <a:p>
            <a:pPr algn="ctr"/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Dubai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.</a:t>
            </a:r>
            <a:r>
              <a:rPr lang="en-US" sz="1600" dirty="0" smtClean="0">
                <a:latin typeface="Candara" pitchFamily="34" charset="0"/>
              </a:rPr>
              <a:t> </a:t>
            </a:r>
            <a:endParaRPr lang="en-US" sz="1600" dirty="0" smtClean="0">
              <a:latin typeface="Candara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600" dirty="0" smtClean="0">
                <a:latin typeface="Candara" pitchFamily="34" charset="0"/>
              </a:rPr>
              <a:t>Started</a:t>
            </a:r>
            <a:r>
              <a:rPr lang="en-US" sz="1600" b="1" dirty="0" smtClean="0">
                <a:latin typeface="Candara" pitchFamily="34" charset="0"/>
              </a:rPr>
              <a:t> </a:t>
            </a:r>
            <a:r>
              <a:rPr lang="en-US" sz="1600" dirty="0" smtClean="0">
                <a:latin typeface="Candara" pitchFamily="34" charset="0"/>
              </a:rPr>
              <a:t>operations in </a:t>
            </a:r>
            <a:r>
              <a:rPr lang="en-US" sz="1600" b="1" dirty="0" smtClean="0">
                <a:latin typeface="Candara" pitchFamily="34" charset="0"/>
              </a:rPr>
              <a:t>Maharashtra </a:t>
            </a:r>
            <a:r>
              <a:rPr lang="en-US" sz="1600" dirty="0" smtClean="0">
                <a:latin typeface="Candara" pitchFamily="34" charset="0"/>
              </a:rPr>
              <a:t>AERB  </a:t>
            </a:r>
            <a:r>
              <a:rPr lang="en-US" sz="1600" dirty="0" smtClean="0">
                <a:latin typeface="Candara" pitchFamily="34" charset="0"/>
              </a:rPr>
              <a:t>Project</a:t>
            </a:r>
          </a:p>
          <a:p>
            <a:pPr marL="457200" lvl="0" indent="-304800" algn="ctr" defTabSz="914400">
              <a:lnSpc>
                <a:spcPct val="115000"/>
              </a:lnSpc>
              <a:buClr>
                <a:srgbClr val="666666"/>
              </a:buClr>
              <a:buSzPts val="1200"/>
              <a:defRPr/>
            </a:pPr>
            <a:r>
              <a:rPr lang="en-US" sz="1600" b="1" kern="0" dirty="0" smtClean="0">
                <a:solidFill>
                  <a:srgbClr val="666666"/>
                </a:solidFill>
                <a:latin typeface="Candara" pitchFamily="34" charset="0"/>
                <a:ea typeface="Muli"/>
                <a:cs typeface="Muli"/>
                <a:sym typeface="Muli"/>
              </a:rPr>
              <a:t> </a:t>
            </a:r>
          </a:p>
          <a:p>
            <a:pPr algn="ctr"/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F5077F9-DC8D-4322-8211-FCDE70189660}"/>
              </a:ext>
            </a:extLst>
          </p:cNvPr>
          <p:cNvSpPr txBox="1"/>
          <p:nvPr/>
        </p:nvSpPr>
        <p:spPr>
          <a:xfrm>
            <a:off x="3872921" y="3014863"/>
            <a:ext cx="132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2018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1116" y="346832"/>
            <a:ext cx="5707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Candara" pitchFamily="34" charset="0"/>
              </a:rPr>
              <a:t>Milestone</a:t>
            </a:r>
            <a:endParaRPr lang="en-US" sz="5400" b="1" dirty="0">
              <a:latin typeface="Candara" pitchFamily="34" charset="0"/>
            </a:endParaRPr>
          </a:p>
        </p:txBody>
      </p:sp>
      <p:pic>
        <p:nvPicPr>
          <p:cNvPr id="14" name="Picture 13" descr="download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3955" y="2625452"/>
            <a:ext cx="525024" cy="525024"/>
          </a:xfrm>
          <a:prstGeom prst="rect">
            <a:avLst/>
          </a:prstGeom>
        </p:spPr>
      </p:pic>
      <p:pic>
        <p:nvPicPr>
          <p:cNvPr id="15" name="Picture 14" descr="gps-icon-center-city-map-with-pin-location_99087-93-removebg-preview.png"/>
          <p:cNvPicPr>
            <a:picLocks noChangeAspect="1"/>
          </p:cNvPicPr>
          <p:nvPr/>
        </p:nvPicPr>
        <p:blipFill>
          <a:blip r:embed="rId6" cstate="print"/>
          <a:srcRect l="16374" t="6172" r="18986" b="5193"/>
          <a:stretch>
            <a:fillRect/>
          </a:stretch>
        </p:blipFill>
        <p:spPr>
          <a:xfrm>
            <a:off x="5234152" y="4062965"/>
            <a:ext cx="457199" cy="626917"/>
          </a:xfrm>
          <a:prstGeom prst="rect">
            <a:avLst/>
          </a:prstGeom>
        </p:spPr>
      </p:pic>
      <p:sp>
        <p:nvSpPr>
          <p:cNvPr id="16" name="Google Shape;324;p30"/>
          <p:cNvSpPr/>
          <p:nvPr/>
        </p:nvSpPr>
        <p:spPr>
          <a:xfrm>
            <a:off x="3423970" y="2707408"/>
            <a:ext cx="384672" cy="383633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7656" y="662"/>
                </a:moveTo>
                <a:lnTo>
                  <a:pt x="7656" y="4190"/>
                </a:lnTo>
                <a:lnTo>
                  <a:pt x="4159" y="4190"/>
                </a:lnTo>
                <a:lnTo>
                  <a:pt x="4159" y="662"/>
                </a:lnTo>
                <a:close/>
                <a:moveTo>
                  <a:pt x="5577" y="4884"/>
                </a:moveTo>
                <a:lnTo>
                  <a:pt x="5577" y="5577"/>
                </a:lnTo>
                <a:lnTo>
                  <a:pt x="4222" y="5577"/>
                </a:lnTo>
                <a:lnTo>
                  <a:pt x="4222" y="4884"/>
                </a:lnTo>
                <a:close/>
                <a:moveTo>
                  <a:pt x="7625" y="4884"/>
                </a:moveTo>
                <a:lnTo>
                  <a:pt x="7625" y="5608"/>
                </a:lnTo>
                <a:lnTo>
                  <a:pt x="6270" y="5608"/>
                </a:lnTo>
                <a:lnTo>
                  <a:pt x="6270" y="4884"/>
                </a:lnTo>
                <a:close/>
                <a:moveTo>
                  <a:pt x="2111" y="5577"/>
                </a:moveTo>
                <a:lnTo>
                  <a:pt x="2111" y="6301"/>
                </a:lnTo>
                <a:lnTo>
                  <a:pt x="693" y="6301"/>
                </a:lnTo>
                <a:lnTo>
                  <a:pt x="693" y="5923"/>
                </a:lnTo>
                <a:cubicBezTo>
                  <a:pt x="693" y="5766"/>
                  <a:pt x="851" y="5577"/>
                  <a:pt x="1072" y="5577"/>
                </a:cubicBezTo>
                <a:close/>
                <a:moveTo>
                  <a:pt x="10775" y="5577"/>
                </a:moveTo>
                <a:cubicBezTo>
                  <a:pt x="10996" y="5577"/>
                  <a:pt x="11153" y="5766"/>
                  <a:pt x="11153" y="5955"/>
                </a:cubicBezTo>
                <a:lnTo>
                  <a:pt x="11153" y="6301"/>
                </a:lnTo>
                <a:lnTo>
                  <a:pt x="9735" y="6301"/>
                </a:lnTo>
                <a:lnTo>
                  <a:pt x="9735" y="5577"/>
                </a:lnTo>
                <a:close/>
                <a:moveTo>
                  <a:pt x="5545" y="6270"/>
                </a:moveTo>
                <a:lnTo>
                  <a:pt x="5545" y="6963"/>
                </a:lnTo>
                <a:lnTo>
                  <a:pt x="4159" y="6963"/>
                </a:lnTo>
                <a:lnTo>
                  <a:pt x="4159" y="6270"/>
                </a:lnTo>
                <a:close/>
                <a:moveTo>
                  <a:pt x="7625" y="6270"/>
                </a:moveTo>
                <a:lnTo>
                  <a:pt x="7625" y="6963"/>
                </a:lnTo>
                <a:lnTo>
                  <a:pt x="6270" y="6963"/>
                </a:lnTo>
                <a:lnTo>
                  <a:pt x="6270" y="6270"/>
                </a:lnTo>
                <a:close/>
                <a:moveTo>
                  <a:pt x="2111" y="6931"/>
                </a:moveTo>
                <a:lnTo>
                  <a:pt x="2111" y="7656"/>
                </a:lnTo>
                <a:lnTo>
                  <a:pt x="693" y="7656"/>
                </a:lnTo>
                <a:lnTo>
                  <a:pt x="693" y="6931"/>
                </a:lnTo>
                <a:close/>
                <a:moveTo>
                  <a:pt x="11153" y="6963"/>
                </a:moveTo>
                <a:lnTo>
                  <a:pt x="11153" y="7688"/>
                </a:lnTo>
                <a:lnTo>
                  <a:pt x="9735" y="7688"/>
                </a:lnTo>
                <a:lnTo>
                  <a:pt x="9735" y="6963"/>
                </a:lnTo>
                <a:close/>
                <a:moveTo>
                  <a:pt x="5545" y="7625"/>
                </a:moveTo>
                <a:lnTo>
                  <a:pt x="5545" y="8349"/>
                </a:lnTo>
                <a:lnTo>
                  <a:pt x="4159" y="8349"/>
                </a:lnTo>
                <a:lnTo>
                  <a:pt x="4159" y="7625"/>
                </a:lnTo>
                <a:close/>
                <a:moveTo>
                  <a:pt x="7625" y="7656"/>
                </a:moveTo>
                <a:lnTo>
                  <a:pt x="7625" y="8349"/>
                </a:lnTo>
                <a:lnTo>
                  <a:pt x="6270" y="8349"/>
                </a:lnTo>
                <a:lnTo>
                  <a:pt x="6270" y="7656"/>
                </a:lnTo>
                <a:close/>
                <a:moveTo>
                  <a:pt x="2111" y="8349"/>
                </a:moveTo>
                <a:lnTo>
                  <a:pt x="2111" y="9074"/>
                </a:lnTo>
                <a:lnTo>
                  <a:pt x="693" y="9074"/>
                </a:lnTo>
                <a:lnTo>
                  <a:pt x="693" y="8349"/>
                </a:lnTo>
                <a:close/>
                <a:moveTo>
                  <a:pt x="11153" y="8349"/>
                </a:moveTo>
                <a:lnTo>
                  <a:pt x="11153" y="9074"/>
                </a:lnTo>
                <a:lnTo>
                  <a:pt x="9735" y="9074"/>
                </a:lnTo>
                <a:lnTo>
                  <a:pt x="9735" y="8349"/>
                </a:lnTo>
                <a:close/>
                <a:moveTo>
                  <a:pt x="2111" y="9735"/>
                </a:moveTo>
                <a:lnTo>
                  <a:pt x="2111" y="11090"/>
                </a:lnTo>
                <a:lnTo>
                  <a:pt x="693" y="11090"/>
                </a:lnTo>
                <a:lnTo>
                  <a:pt x="693" y="9735"/>
                </a:lnTo>
                <a:close/>
                <a:moveTo>
                  <a:pt x="8759" y="2048"/>
                </a:moveTo>
                <a:cubicBezTo>
                  <a:pt x="8948" y="2048"/>
                  <a:pt x="9105" y="2206"/>
                  <a:pt x="9105" y="2395"/>
                </a:cubicBezTo>
                <a:lnTo>
                  <a:pt x="9105" y="11090"/>
                </a:lnTo>
                <a:lnTo>
                  <a:pt x="7719" y="11090"/>
                </a:lnTo>
                <a:lnTo>
                  <a:pt x="7719" y="10082"/>
                </a:lnTo>
                <a:cubicBezTo>
                  <a:pt x="7719" y="9893"/>
                  <a:pt x="7562" y="9735"/>
                  <a:pt x="7373" y="9735"/>
                </a:cubicBezTo>
                <a:lnTo>
                  <a:pt x="4600" y="9735"/>
                </a:lnTo>
                <a:cubicBezTo>
                  <a:pt x="4411" y="9735"/>
                  <a:pt x="4254" y="9893"/>
                  <a:pt x="4254" y="10082"/>
                </a:cubicBezTo>
                <a:lnTo>
                  <a:pt x="4254" y="11090"/>
                </a:lnTo>
                <a:lnTo>
                  <a:pt x="2867" y="11090"/>
                </a:lnTo>
                <a:lnTo>
                  <a:pt x="2867" y="2395"/>
                </a:lnTo>
                <a:lnTo>
                  <a:pt x="2804" y="2395"/>
                </a:lnTo>
                <a:cubicBezTo>
                  <a:pt x="2804" y="2206"/>
                  <a:pt x="2962" y="2048"/>
                  <a:pt x="3151" y="2048"/>
                </a:cubicBezTo>
                <a:lnTo>
                  <a:pt x="3497" y="2048"/>
                </a:lnTo>
                <a:lnTo>
                  <a:pt x="3497" y="8696"/>
                </a:lnTo>
                <a:cubicBezTo>
                  <a:pt x="3497" y="8916"/>
                  <a:pt x="3655" y="9074"/>
                  <a:pt x="3875" y="9074"/>
                </a:cubicBezTo>
                <a:lnTo>
                  <a:pt x="8034" y="9074"/>
                </a:lnTo>
                <a:cubicBezTo>
                  <a:pt x="8223" y="9074"/>
                  <a:pt x="8381" y="8916"/>
                  <a:pt x="8381" y="8696"/>
                </a:cubicBezTo>
                <a:lnTo>
                  <a:pt x="8381" y="2048"/>
                </a:lnTo>
                <a:close/>
                <a:moveTo>
                  <a:pt x="6963" y="10428"/>
                </a:moveTo>
                <a:lnTo>
                  <a:pt x="6963" y="11153"/>
                </a:lnTo>
                <a:lnTo>
                  <a:pt x="4884" y="11153"/>
                </a:lnTo>
                <a:lnTo>
                  <a:pt x="4884" y="10428"/>
                </a:lnTo>
                <a:close/>
                <a:moveTo>
                  <a:pt x="11153" y="9767"/>
                </a:moveTo>
                <a:lnTo>
                  <a:pt x="11153" y="11153"/>
                </a:lnTo>
                <a:lnTo>
                  <a:pt x="9735" y="11153"/>
                </a:lnTo>
                <a:lnTo>
                  <a:pt x="9735" y="9767"/>
                </a:lnTo>
                <a:close/>
                <a:moveTo>
                  <a:pt x="3812" y="0"/>
                </a:moveTo>
                <a:cubicBezTo>
                  <a:pt x="3623" y="0"/>
                  <a:pt x="3466" y="158"/>
                  <a:pt x="3466" y="347"/>
                </a:cubicBezTo>
                <a:lnTo>
                  <a:pt x="3466" y="1387"/>
                </a:lnTo>
                <a:lnTo>
                  <a:pt x="3119" y="1387"/>
                </a:lnTo>
                <a:cubicBezTo>
                  <a:pt x="2521" y="1387"/>
                  <a:pt x="2080" y="1859"/>
                  <a:pt x="2080" y="2395"/>
                </a:cubicBezTo>
                <a:lnTo>
                  <a:pt x="2080" y="4884"/>
                </a:lnTo>
                <a:lnTo>
                  <a:pt x="1009" y="4884"/>
                </a:lnTo>
                <a:cubicBezTo>
                  <a:pt x="441" y="4884"/>
                  <a:pt x="0" y="5356"/>
                  <a:pt x="0" y="5923"/>
                </a:cubicBezTo>
                <a:lnTo>
                  <a:pt x="0" y="11468"/>
                </a:lnTo>
                <a:cubicBezTo>
                  <a:pt x="0" y="11657"/>
                  <a:pt x="158" y="11815"/>
                  <a:pt x="347" y="11815"/>
                </a:cubicBezTo>
                <a:lnTo>
                  <a:pt x="11468" y="11815"/>
                </a:lnTo>
                <a:cubicBezTo>
                  <a:pt x="11657" y="11815"/>
                  <a:pt x="11815" y="11657"/>
                  <a:pt x="11815" y="11468"/>
                </a:cubicBezTo>
                <a:lnTo>
                  <a:pt x="11815" y="5923"/>
                </a:lnTo>
                <a:cubicBezTo>
                  <a:pt x="11846" y="5356"/>
                  <a:pt x="11374" y="4884"/>
                  <a:pt x="10775" y="4884"/>
                </a:cubicBezTo>
                <a:lnTo>
                  <a:pt x="9735" y="4884"/>
                </a:lnTo>
                <a:lnTo>
                  <a:pt x="9735" y="2395"/>
                </a:lnTo>
                <a:cubicBezTo>
                  <a:pt x="9735" y="1828"/>
                  <a:pt x="9263" y="1387"/>
                  <a:pt x="8696" y="1387"/>
                </a:cubicBezTo>
                <a:lnTo>
                  <a:pt x="8349" y="1387"/>
                </a:lnTo>
                <a:lnTo>
                  <a:pt x="8349" y="347"/>
                </a:lnTo>
                <a:cubicBezTo>
                  <a:pt x="8349" y="158"/>
                  <a:pt x="8192" y="0"/>
                  <a:pt x="8003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56;p46"/>
          <p:cNvSpPr/>
          <p:nvPr/>
        </p:nvSpPr>
        <p:spPr>
          <a:xfrm>
            <a:off x="488731" y="3641834"/>
            <a:ext cx="2569780" cy="2932387"/>
          </a:xfrm>
          <a:custGeom>
            <a:avLst/>
            <a:gdLst/>
            <a:ahLst/>
            <a:cxnLst/>
            <a:rect l="l" t="t" r="r" b="b"/>
            <a:pathLst>
              <a:path w="10640" h="12005" extrusionOk="0">
                <a:moveTo>
                  <a:pt x="4729" y="1"/>
                </a:moveTo>
                <a:lnTo>
                  <a:pt x="5865" y="678"/>
                </a:lnTo>
                <a:cubicBezTo>
                  <a:pt x="4901" y="1045"/>
                  <a:pt x="3983" y="1516"/>
                  <a:pt x="3122" y="2078"/>
                </a:cubicBezTo>
                <a:cubicBezTo>
                  <a:pt x="2835" y="2273"/>
                  <a:pt x="2559" y="2480"/>
                  <a:pt x="2296" y="2698"/>
                </a:cubicBezTo>
                <a:cubicBezTo>
                  <a:pt x="2227" y="2755"/>
                  <a:pt x="2158" y="2813"/>
                  <a:pt x="2100" y="2870"/>
                </a:cubicBezTo>
                <a:cubicBezTo>
                  <a:pt x="2032" y="2939"/>
                  <a:pt x="1963" y="2997"/>
                  <a:pt x="1905" y="3054"/>
                </a:cubicBezTo>
                <a:lnTo>
                  <a:pt x="1710" y="3249"/>
                </a:lnTo>
                <a:cubicBezTo>
                  <a:pt x="1653" y="3306"/>
                  <a:pt x="1595" y="3375"/>
                  <a:pt x="1538" y="3444"/>
                </a:cubicBezTo>
                <a:cubicBezTo>
                  <a:pt x="1469" y="3513"/>
                  <a:pt x="1412" y="3582"/>
                  <a:pt x="1366" y="3651"/>
                </a:cubicBezTo>
                <a:cubicBezTo>
                  <a:pt x="1308" y="3720"/>
                  <a:pt x="1251" y="3800"/>
                  <a:pt x="1194" y="3869"/>
                </a:cubicBezTo>
                <a:cubicBezTo>
                  <a:pt x="1090" y="4007"/>
                  <a:pt x="987" y="4156"/>
                  <a:pt x="895" y="4305"/>
                </a:cubicBezTo>
                <a:cubicBezTo>
                  <a:pt x="803" y="4466"/>
                  <a:pt x="712" y="4615"/>
                  <a:pt x="631" y="4775"/>
                </a:cubicBezTo>
                <a:cubicBezTo>
                  <a:pt x="539" y="4936"/>
                  <a:pt x="471" y="5097"/>
                  <a:pt x="402" y="5269"/>
                </a:cubicBezTo>
                <a:cubicBezTo>
                  <a:pt x="264" y="5602"/>
                  <a:pt x="161" y="5958"/>
                  <a:pt x="92" y="6313"/>
                </a:cubicBezTo>
                <a:cubicBezTo>
                  <a:pt x="23" y="6681"/>
                  <a:pt x="0" y="7048"/>
                  <a:pt x="23" y="7427"/>
                </a:cubicBezTo>
                <a:cubicBezTo>
                  <a:pt x="57" y="8173"/>
                  <a:pt x="298" y="8907"/>
                  <a:pt x="712" y="9527"/>
                </a:cubicBezTo>
                <a:cubicBezTo>
                  <a:pt x="1102" y="10124"/>
                  <a:pt x="1618" y="10629"/>
                  <a:pt x="2215" y="11019"/>
                </a:cubicBezTo>
                <a:cubicBezTo>
                  <a:pt x="2801" y="11386"/>
                  <a:pt x="3432" y="11662"/>
                  <a:pt x="4097" y="11823"/>
                </a:cubicBezTo>
                <a:cubicBezTo>
                  <a:pt x="4586" y="11942"/>
                  <a:pt x="5094" y="12005"/>
                  <a:pt x="5597" y="12005"/>
                </a:cubicBezTo>
                <a:cubicBezTo>
                  <a:pt x="5767" y="12005"/>
                  <a:pt x="5937" y="11998"/>
                  <a:pt x="6106" y="11983"/>
                </a:cubicBezTo>
                <a:cubicBezTo>
                  <a:pt x="6783" y="11926"/>
                  <a:pt x="7449" y="11731"/>
                  <a:pt x="8046" y="11432"/>
                </a:cubicBezTo>
                <a:cubicBezTo>
                  <a:pt x="8654" y="11122"/>
                  <a:pt x="9182" y="10698"/>
                  <a:pt x="9607" y="10170"/>
                </a:cubicBezTo>
                <a:cubicBezTo>
                  <a:pt x="10043" y="9653"/>
                  <a:pt x="10341" y="9045"/>
                  <a:pt x="10502" y="8391"/>
                </a:cubicBezTo>
                <a:cubicBezTo>
                  <a:pt x="10639" y="7748"/>
                  <a:pt x="10628" y="7071"/>
                  <a:pt x="10444" y="6440"/>
                </a:cubicBezTo>
                <a:cubicBezTo>
                  <a:pt x="10272" y="5808"/>
                  <a:pt x="9939" y="5235"/>
                  <a:pt x="9457" y="4787"/>
                </a:cubicBezTo>
                <a:cubicBezTo>
                  <a:pt x="8987" y="4351"/>
                  <a:pt x="8401" y="4064"/>
                  <a:pt x="7759" y="3949"/>
                </a:cubicBezTo>
                <a:cubicBezTo>
                  <a:pt x="7575" y="3915"/>
                  <a:pt x="7390" y="3898"/>
                  <a:pt x="7206" y="3898"/>
                </a:cubicBezTo>
                <a:cubicBezTo>
                  <a:pt x="6769" y="3898"/>
                  <a:pt x="6337" y="3993"/>
                  <a:pt x="5934" y="4179"/>
                </a:cubicBezTo>
                <a:cubicBezTo>
                  <a:pt x="6268" y="4052"/>
                  <a:pt x="6623" y="3987"/>
                  <a:pt x="6978" y="3987"/>
                </a:cubicBezTo>
                <a:cubicBezTo>
                  <a:pt x="7232" y="3987"/>
                  <a:pt x="7487" y="4020"/>
                  <a:pt x="7736" y="4087"/>
                </a:cubicBezTo>
                <a:cubicBezTo>
                  <a:pt x="8321" y="4236"/>
                  <a:pt x="8849" y="4546"/>
                  <a:pt x="9262" y="4982"/>
                </a:cubicBezTo>
                <a:cubicBezTo>
                  <a:pt x="9652" y="5418"/>
                  <a:pt x="9928" y="5958"/>
                  <a:pt x="10031" y="6531"/>
                </a:cubicBezTo>
                <a:cubicBezTo>
                  <a:pt x="10146" y="7105"/>
                  <a:pt x="10123" y="7702"/>
                  <a:pt x="9951" y="8253"/>
                </a:cubicBezTo>
                <a:cubicBezTo>
                  <a:pt x="9790" y="8804"/>
                  <a:pt x="9492" y="9298"/>
                  <a:pt x="9090" y="9711"/>
                </a:cubicBezTo>
                <a:cubicBezTo>
                  <a:pt x="8700" y="10124"/>
                  <a:pt x="8229" y="10445"/>
                  <a:pt x="7701" y="10663"/>
                </a:cubicBezTo>
                <a:cubicBezTo>
                  <a:pt x="7185" y="10881"/>
                  <a:pt x="6622" y="10996"/>
                  <a:pt x="6060" y="10996"/>
                </a:cubicBezTo>
                <a:cubicBezTo>
                  <a:pt x="5498" y="10996"/>
                  <a:pt x="4935" y="10916"/>
                  <a:pt x="4396" y="10744"/>
                </a:cubicBezTo>
                <a:cubicBezTo>
                  <a:pt x="3879" y="10571"/>
                  <a:pt x="3386" y="10308"/>
                  <a:pt x="2938" y="9975"/>
                </a:cubicBezTo>
                <a:cubicBezTo>
                  <a:pt x="2525" y="9665"/>
                  <a:pt x="2169" y="9263"/>
                  <a:pt x="1905" y="8804"/>
                </a:cubicBezTo>
                <a:cubicBezTo>
                  <a:pt x="1676" y="8368"/>
                  <a:pt x="1549" y="7886"/>
                  <a:pt x="1561" y="7392"/>
                </a:cubicBezTo>
                <a:cubicBezTo>
                  <a:pt x="1572" y="7140"/>
                  <a:pt x="1607" y="6899"/>
                  <a:pt x="1676" y="6658"/>
                </a:cubicBezTo>
                <a:cubicBezTo>
                  <a:pt x="1745" y="6417"/>
                  <a:pt x="1825" y="6176"/>
                  <a:pt x="1951" y="5946"/>
                </a:cubicBezTo>
                <a:cubicBezTo>
                  <a:pt x="1997" y="5820"/>
                  <a:pt x="2066" y="5717"/>
                  <a:pt x="2135" y="5602"/>
                </a:cubicBezTo>
                <a:cubicBezTo>
                  <a:pt x="2192" y="5487"/>
                  <a:pt x="2273" y="5384"/>
                  <a:pt x="2353" y="5280"/>
                </a:cubicBezTo>
                <a:cubicBezTo>
                  <a:pt x="2422" y="5177"/>
                  <a:pt x="2514" y="5074"/>
                  <a:pt x="2594" y="4971"/>
                </a:cubicBezTo>
                <a:cubicBezTo>
                  <a:pt x="2640" y="4925"/>
                  <a:pt x="2686" y="4879"/>
                  <a:pt x="2732" y="4833"/>
                </a:cubicBezTo>
                <a:cubicBezTo>
                  <a:pt x="2778" y="4787"/>
                  <a:pt x="2812" y="4741"/>
                  <a:pt x="2869" y="4684"/>
                </a:cubicBezTo>
                <a:cubicBezTo>
                  <a:pt x="2927" y="4638"/>
                  <a:pt x="2961" y="4592"/>
                  <a:pt x="3019" y="4557"/>
                </a:cubicBezTo>
                <a:lnTo>
                  <a:pt x="3156" y="4431"/>
                </a:lnTo>
                <a:cubicBezTo>
                  <a:pt x="3214" y="4385"/>
                  <a:pt x="3260" y="4339"/>
                  <a:pt x="3317" y="4305"/>
                </a:cubicBezTo>
                <a:cubicBezTo>
                  <a:pt x="3363" y="4259"/>
                  <a:pt x="3420" y="4225"/>
                  <a:pt x="3478" y="4179"/>
                </a:cubicBezTo>
                <a:cubicBezTo>
                  <a:pt x="3696" y="4018"/>
                  <a:pt x="3925" y="3880"/>
                  <a:pt x="4166" y="3743"/>
                </a:cubicBezTo>
                <a:cubicBezTo>
                  <a:pt x="5004" y="3295"/>
                  <a:pt x="5888" y="2928"/>
                  <a:pt x="6795" y="2664"/>
                </a:cubicBezTo>
                <a:lnTo>
                  <a:pt x="6795" y="2664"/>
                </a:lnTo>
                <a:lnTo>
                  <a:pt x="6611" y="3846"/>
                </a:lnTo>
                <a:lnTo>
                  <a:pt x="9790" y="253"/>
                </a:lnTo>
                <a:cubicBezTo>
                  <a:pt x="9618" y="253"/>
                  <a:pt x="4729" y="1"/>
                  <a:pt x="4729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ndara" pitchFamily="34" charset="0"/>
            </a:endParaRPr>
          </a:p>
        </p:txBody>
      </p:sp>
      <p:sp>
        <p:nvSpPr>
          <p:cNvPr id="3" name="Google Shape;1056;p46"/>
          <p:cNvSpPr/>
          <p:nvPr/>
        </p:nvSpPr>
        <p:spPr>
          <a:xfrm>
            <a:off x="3715407" y="2469932"/>
            <a:ext cx="2511973" cy="3095296"/>
          </a:xfrm>
          <a:custGeom>
            <a:avLst/>
            <a:gdLst/>
            <a:ahLst/>
            <a:cxnLst/>
            <a:rect l="l" t="t" r="r" b="b"/>
            <a:pathLst>
              <a:path w="10640" h="12005" extrusionOk="0">
                <a:moveTo>
                  <a:pt x="4729" y="1"/>
                </a:moveTo>
                <a:lnTo>
                  <a:pt x="5865" y="678"/>
                </a:lnTo>
                <a:cubicBezTo>
                  <a:pt x="4901" y="1045"/>
                  <a:pt x="3983" y="1516"/>
                  <a:pt x="3122" y="2078"/>
                </a:cubicBezTo>
                <a:cubicBezTo>
                  <a:pt x="2835" y="2273"/>
                  <a:pt x="2559" y="2480"/>
                  <a:pt x="2296" y="2698"/>
                </a:cubicBezTo>
                <a:cubicBezTo>
                  <a:pt x="2227" y="2755"/>
                  <a:pt x="2158" y="2813"/>
                  <a:pt x="2100" y="2870"/>
                </a:cubicBezTo>
                <a:cubicBezTo>
                  <a:pt x="2032" y="2939"/>
                  <a:pt x="1963" y="2997"/>
                  <a:pt x="1905" y="3054"/>
                </a:cubicBezTo>
                <a:lnTo>
                  <a:pt x="1710" y="3249"/>
                </a:lnTo>
                <a:cubicBezTo>
                  <a:pt x="1653" y="3306"/>
                  <a:pt x="1595" y="3375"/>
                  <a:pt x="1538" y="3444"/>
                </a:cubicBezTo>
                <a:cubicBezTo>
                  <a:pt x="1469" y="3513"/>
                  <a:pt x="1412" y="3582"/>
                  <a:pt x="1366" y="3651"/>
                </a:cubicBezTo>
                <a:cubicBezTo>
                  <a:pt x="1308" y="3720"/>
                  <a:pt x="1251" y="3800"/>
                  <a:pt x="1194" y="3869"/>
                </a:cubicBezTo>
                <a:cubicBezTo>
                  <a:pt x="1090" y="4007"/>
                  <a:pt x="987" y="4156"/>
                  <a:pt x="895" y="4305"/>
                </a:cubicBezTo>
                <a:cubicBezTo>
                  <a:pt x="803" y="4466"/>
                  <a:pt x="712" y="4615"/>
                  <a:pt x="631" y="4775"/>
                </a:cubicBezTo>
                <a:cubicBezTo>
                  <a:pt x="539" y="4936"/>
                  <a:pt x="471" y="5097"/>
                  <a:pt x="402" y="5269"/>
                </a:cubicBezTo>
                <a:cubicBezTo>
                  <a:pt x="264" y="5602"/>
                  <a:pt x="161" y="5958"/>
                  <a:pt x="92" y="6313"/>
                </a:cubicBezTo>
                <a:cubicBezTo>
                  <a:pt x="23" y="6681"/>
                  <a:pt x="0" y="7048"/>
                  <a:pt x="23" y="7427"/>
                </a:cubicBezTo>
                <a:cubicBezTo>
                  <a:pt x="57" y="8173"/>
                  <a:pt x="298" y="8907"/>
                  <a:pt x="712" y="9527"/>
                </a:cubicBezTo>
                <a:cubicBezTo>
                  <a:pt x="1102" y="10124"/>
                  <a:pt x="1618" y="10629"/>
                  <a:pt x="2215" y="11019"/>
                </a:cubicBezTo>
                <a:cubicBezTo>
                  <a:pt x="2801" y="11386"/>
                  <a:pt x="3432" y="11662"/>
                  <a:pt x="4097" y="11823"/>
                </a:cubicBezTo>
                <a:cubicBezTo>
                  <a:pt x="4586" y="11942"/>
                  <a:pt x="5094" y="12005"/>
                  <a:pt x="5597" y="12005"/>
                </a:cubicBezTo>
                <a:cubicBezTo>
                  <a:pt x="5767" y="12005"/>
                  <a:pt x="5937" y="11998"/>
                  <a:pt x="6106" y="11983"/>
                </a:cubicBezTo>
                <a:cubicBezTo>
                  <a:pt x="6783" y="11926"/>
                  <a:pt x="7449" y="11731"/>
                  <a:pt x="8046" y="11432"/>
                </a:cubicBezTo>
                <a:cubicBezTo>
                  <a:pt x="8654" y="11122"/>
                  <a:pt x="9182" y="10698"/>
                  <a:pt x="9607" y="10170"/>
                </a:cubicBezTo>
                <a:cubicBezTo>
                  <a:pt x="10043" y="9653"/>
                  <a:pt x="10341" y="9045"/>
                  <a:pt x="10502" y="8391"/>
                </a:cubicBezTo>
                <a:cubicBezTo>
                  <a:pt x="10639" y="7748"/>
                  <a:pt x="10628" y="7071"/>
                  <a:pt x="10444" y="6440"/>
                </a:cubicBezTo>
                <a:cubicBezTo>
                  <a:pt x="10272" y="5808"/>
                  <a:pt x="9939" y="5235"/>
                  <a:pt x="9457" y="4787"/>
                </a:cubicBezTo>
                <a:cubicBezTo>
                  <a:pt x="8987" y="4351"/>
                  <a:pt x="8401" y="4064"/>
                  <a:pt x="7759" y="3949"/>
                </a:cubicBezTo>
                <a:cubicBezTo>
                  <a:pt x="7575" y="3915"/>
                  <a:pt x="7390" y="3898"/>
                  <a:pt x="7206" y="3898"/>
                </a:cubicBezTo>
                <a:cubicBezTo>
                  <a:pt x="6769" y="3898"/>
                  <a:pt x="6337" y="3993"/>
                  <a:pt x="5934" y="4179"/>
                </a:cubicBezTo>
                <a:cubicBezTo>
                  <a:pt x="6268" y="4052"/>
                  <a:pt x="6623" y="3987"/>
                  <a:pt x="6978" y="3987"/>
                </a:cubicBezTo>
                <a:cubicBezTo>
                  <a:pt x="7232" y="3987"/>
                  <a:pt x="7487" y="4020"/>
                  <a:pt x="7736" y="4087"/>
                </a:cubicBezTo>
                <a:cubicBezTo>
                  <a:pt x="8321" y="4236"/>
                  <a:pt x="8849" y="4546"/>
                  <a:pt x="9262" y="4982"/>
                </a:cubicBezTo>
                <a:cubicBezTo>
                  <a:pt x="9652" y="5418"/>
                  <a:pt x="9928" y="5958"/>
                  <a:pt x="10031" y="6531"/>
                </a:cubicBezTo>
                <a:cubicBezTo>
                  <a:pt x="10146" y="7105"/>
                  <a:pt x="10123" y="7702"/>
                  <a:pt x="9951" y="8253"/>
                </a:cubicBezTo>
                <a:cubicBezTo>
                  <a:pt x="9790" y="8804"/>
                  <a:pt x="9492" y="9298"/>
                  <a:pt x="9090" y="9711"/>
                </a:cubicBezTo>
                <a:cubicBezTo>
                  <a:pt x="8700" y="10124"/>
                  <a:pt x="8229" y="10445"/>
                  <a:pt x="7701" y="10663"/>
                </a:cubicBezTo>
                <a:cubicBezTo>
                  <a:pt x="7185" y="10881"/>
                  <a:pt x="6622" y="10996"/>
                  <a:pt x="6060" y="10996"/>
                </a:cubicBezTo>
                <a:cubicBezTo>
                  <a:pt x="5498" y="10996"/>
                  <a:pt x="4935" y="10916"/>
                  <a:pt x="4396" y="10744"/>
                </a:cubicBezTo>
                <a:cubicBezTo>
                  <a:pt x="3879" y="10571"/>
                  <a:pt x="3386" y="10308"/>
                  <a:pt x="2938" y="9975"/>
                </a:cubicBezTo>
                <a:cubicBezTo>
                  <a:pt x="2525" y="9665"/>
                  <a:pt x="2169" y="9263"/>
                  <a:pt x="1905" y="8804"/>
                </a:cubicBezTo>
                <a:cubicBezTo>
                  <a:pt x="1676" y="8368"/>
                  <a:pt x="1549" y="7886"/>
                  <a:pt x="1561" y="7392"/>
                </a:cubicBezTo>
                <a:cubicBezTo>
                  <a:pt x="1572" y="7140"/>
                  <a:pt x="1607" y="6899"/>
                  <a:pt x="1676" y="6658"/>
                </a:cubicBezTo>
                <a:cubicBezTo>
                  <a:pt x="1745" y="6417"/>
                  <a:pt x="1825" y="6176"/>
                  <a:pt x="1951" y="5946"/>
                </a:cubicBezTo>
                <a:cubicBezTo>
                  <a:pt x="1997" y="5820"/>
                  <a:pt x="2066" y="5717"/>
                  <a:pt x="2135" y="5602"/>
                </a:cubicBezTo>
                <a:cubicBezTo>
                  <a:pt x="2192" y="5487"/>
                  <a:pt x="2273" y="5384"/>
                  <a:pt x="2353" y="5280"/>
                </a:cubicBezTo>
                <a:cubicBezTo>
                  <a:pt x="2422" y="5177"/>
                  <a:pt x="2514" y="5074"/>
                  <a:pt x="2594" y="4971"/>
                </a:cubicBezTo>
                <a:cubicBezTo>
                  <a:pt x="2640" y="4925"/>
                  <a:pt x="2686" y="4879"/>
                  <a:pt x="2732" y="4833"/>
                </a:cubicBezTo>
                <a:cubicBezTo>
                  <a:pt x="2778" y="4787"/>
                  <a:pt x="2812" y="4741"/>
                  <a:pt x="2869" y="4684"/>
                </a:cubicBezTo>
                <a:cubicBezTo>
                  <a:pt x="2927" y="4638"/>
                  <a:pt x="2961" y="4592"/>
                  <a:pt x="3019" y="4557"/>
                </a:cubicBezTo>
                <a:lnTo>
                  <a:pt x="3156" y="4431"/>
                </a:lnTo>
                <a:cubicBezTo>
                  <a:pt x="3214" y="4385"/>
                  <a:pt x="3260" y="4339"/>
                  <a:pt x="3317" y="4305"/>
                </a:cubicBezTo>
                <a:cubicBezTo>
                  <a:pt x="3363" y="4259"/>
                  <a:pt x="3420" y="4225"/>
                  <a:pt x="3478" y="4179"/>
                </a:cubicBezTo>
                <a:cubicBezTo>
                  <a:pt x="3696" y="4018"/>
                  <a:pt x="3925" y="3880"/>
                  <a:pt x="4166" y="3743"/>
                </a:cubicBezTo>
                <a:cubicBezTo>
                  <a:pt x="5004" y="3295"/>
                  <a:pt x="5888" y="2928"/>
                  <a:pt x="6795" y="2664"/>
                </a:cubicBezTo>
                <a:lnTo>
                  <a:pt x="6795" y="2664"/>
                </a:lnTo>
                <a:lnTo>
                  <a:pt x="6611" y="3846"/>
                </a:lnTo>
                <a:lnTo>
                  <a:pt x="9790" y="253"/>
                </a:lnTo>
                <a:cubicBezTo>
                  <a:pt x="9618" y="253"/>
                  <a:pt x="4729" y="1"/>
                  <a:pt x="4729" y="1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ndara" pitchFamily="34" charset="0"/>
            </a:endParaRPr>
          </a:p>
        </p:txBody>
      </p:sp>
      <p:sp>
        <p:nvSpPr>
          <p:cNvPr id="4" name="Google Shape;1056;p46"/>
          <p:cNvSpPr/>
          <p:nvPr/>
        </p:nvSpPr>
        <p:spPr>
          <a:xfrm>
            <a:off x="7047186" y="1671146"/>
            <a:ext cx="2333297" cy="2774731"/>
          </a:xfrm>
          <a:custGeom>
            <a:avLst/>
            <a:gdLst/>
            <a:ahLst/>
            <a:cxnLst/>
            <a:rect l="l" t="t" r="r" b="b"/>
            <a:pathLst>
              <a:path w="10640" h="12005" extrusionOk="0">
                <a:moveTo>
                  <a:pt x="4729" y="1"/>
                </a:moveTo>
                <a:lnTo>
                  <a:pt x="5865" y="678"/>
                </a:lnTo>
                <a:cubicBezTo>
                  <a:pt x="4901" y="1045"/>
                  <a:pt x="3983" y="1516"/>
                  <a:pt x="3122" y="2078"/>
                </a:cubicBezTo>
                <a:cubicBezTo>
                  <a:pt x="2835" y="2273"/>
                  <a:pt x="2559" y="2480"/>
                  <a:pt x="2296" y="2698"/>
                </a:cubicBezTo>
                <a:cubicBezTo>
                  <a:pt x="2227" y="2755"/>
                  <a:pt x="2158" y="2813"/>
                  <a:pt x="2100" y="2870"/>
                </a:cubicBezTo>
                <a:cubicBezTo>
                  <a:pt x="2032" y="2939"/>
                  <a:pt x="1963" y="2997"/>
                  <a:pt x="1905" y="3054"/>
                </a:cubicBezTo>
                <a:lnTo>
                  <a:pt x="1710" y="3249"/>
                </a:lnTo>
                <a:cubicBezTo>
                  <a:pt x="1653" y="3306"/>
                  <a:pt x="1595" y="3375"/>
                  <a:pt x="1538" y="3444"/>
                </a:cubicBezTo>
                <a:cubicBezTo>
                  <a:pt x="1469" y="3513"/>
                  <a:pt x="1412" y="3582"/>
                  <a:pt x="1366" y="3651"/>
                </a:cubicBezTo>
                <a:cubicBezTo>
                  <a:pt x="1308" y="3720"/>
                  <a:pt x="1251" y="3800"/>
                  <a:pt x="1194" y="3869"/>
                </a:cubicBezTo>
                <a:cubicBezTo>
                  <a:pt x="1090" y="4007"/>
                  <a:pt x="987" y="4156"/>
                  <a:pt x="895" y="4305"/>
                </a:cubicBezTo>
                <a:cubicBezTo>
                  <a:pt x="803" y="4466"/>
                  <a:pt x="712" y="4615"/>
                  <a:pt x="631" y="4775"/>
                </a:cubicBezTo>
                <a:cubicBezTo>
                  <a:pt x="539" y="4936"/>
                  <a:pt x="471" y="5097"/>
                  <a:pt x="402" y="5269"/>
                </a:cubicBezTo>
                <a:cubicBezTo>
                  <a:pt x="264" y="5602"/>
                  <a:pt x="161" y="5958"/>
                  <a:pt x="92" y="6313"/>
                </a:cubicBezTo>
                <a:cubicBezTo>
                  <a:pt x="23" y="6681"/>
                  <a:pt x="0" y="7048"/>
                  <a:pt x="23" y="7427"/>
                </a:cubicBezTo>
                <a:cubicBezTo>
                  <a:pt x="57" y="8173"/>
                  <a:pt x="298" y="8907"/>
                  <a:pt x="712" y="9527"/>
                </a:cubicBezTo>
                <a:cubicBezTo>
                  <a:pt x="1102" y="10124"/>
                  <a:pt x="1618" y="10629"/>
                  <a:pt x="2215" y="11019"/>
                </a:cubicBezTo>
                <a:cubicBezTo>
                  <a:pt x="2801" y="11386"/>
                  <a:pt x="3432" y="11662"/>
                  <a:pt x="4097" y="11823"/>
                </a:cubicBezTo>
                <a:cubicBezTo>
                  <a:pt x="4586" y="11942"/>
                  <a:pt x="5094" y="12005"/>
                  <a:pt x="5597" y="12005"/>
                </a:cubicBezTo>
                <a:cubicBezTo>
                  <a:pt x="5767" y="12005"/>
                  <a:pt x="5937" y="11998"/>
                  <a:pt x="6106" y="11983"/>
                </a:cubicBezTo>
                <a:cubicBezTo>
                  <a:pt x="6783" y="11926"/>
                  <a:pt x="7449" y="11731"/>
                  <a:pt x="8046" y="11432"/>
                </a:cubicBezTo>
                <a:cubicBezTo>
                  <a:pt x="8654" y="11122"/>
                  <a:pt x="9182" y="10698"/>
                  <a:pt x="9607" y="10170"/>
                </a:cubicBezTo>
                <a:cubicBezTo>
                  <a:pt x="10043" y="9653"/>
                  <a:pt x="10341" y="9045"/>
                  <a:pt x="10502" y="8391"/>
                </a:cubicBezTo>
                <a:cubicBezTo>
                  <a:pt x="10639" y="7748"/>
                  <a:pt x="10628" y="7071"/>
                  <a:pt x="10444" y="6440"/>
                </a:cubicBezTo>
                <a:cubicBezTo>
                  <a:pt x="10272" y="5808"/>
                  <a:pt x="9939" y="5235"/>
                  <a:pt x="9457" y="4787"/>
                </a:cubicBezTo>
                <a:cubicBezTo>
                  <a:pt x="8987" y="4351"/>
                  <a:pt x="8401" y="4064"/>
                  <a:pt x="7759" y="3949"/>
                </a:cubicBezTo>
                <a:cubicBezTo>
                  <a:pt x="7575" y="3915"/>
                  <a:pt x="7390" y="3898"/>
                  <a:pt x="7206" y="3898"/>
                </a:cubicBezTo>
                <a:cubicBezTo>
                  <a:pt x="6769" y="3898"/>
                  <a:pt x="6337" y="3993"/>
                  <a:pt x="5934" y="4179"/>
                </a:cubicBezTo>
                <a:cubicBezTo>
                  <a:pt x="6268" y="4052"/>
                  <a:pt x="6623" y="3987"/>
                  <a:pt x="6978" y="3987"/>
                </a:cubicBezTo>
                <a:cubicBezTo>
                  <a:pt x="7232" y="3987"/>
                  <a:pt x="7487" y="4020"/>
                  <a:pt x="7736" y="4087"/>
                </a:cubicBezTo>
                <a:cubicBezTo>
                  <a:pt x="8321" y="4236"/>
                  <a:pt x="8849" y="4546"/>
                  <a:pt x="9262" y="4982"/>
                </a:cubicBezTo>
                <a:cubicBezTo>
                  <a:pt x="9652" y="5418"/>
                  <a:pt x="9928" y="5958"/>
                  <a:pt x="10031" y="6531"/>
                </a:cubicBezTo>
                <a:cubicBezTo>
                  <a:pt x="10146" y="7105"/>
                  <a:pt x="10123" y="7702"/>
                  <a:pt x="9951" y="8253"/>
                </a:cubicBezTo>
                <a:cubicBezTo>
                  <a:pt x="9790" y="8804"/>
                  <a:pt x="9492" y="9298"/>
                  <a:pt x="9090" y="9711"/>
                </a:cubicBezTo>
                <a:cubicBezTo>
                  <a:pt x="8700" y="10124"/>
                  <a:pt x="8229" y="10445"/>
                  <a:pt x="7701" y="10663"/>
                </a:cubicBezTo>
                <a:cubicBezTo>
                  <a:pt x="7185" y="10881"/>
                  <a:pt x="6622" y="10996"/>
                  <a:pt x="6060" y="10996"/>
                </a:cubicBezTo>
                <a:cubicBezTo>
                  <a:pt x="5498" y="10996"/>
                  <a:pt x="4935" y="10916"/>
                  <a:pt x="4396" y="10744"/>
                </a:cubicBezTo>
                <a:cubicBezTo>
                  <a:pt x="3879" y="10571"/>
                  <a:pt x="3386" y="10308"/>
                  <a:pt x="2938" y="9975"/>
                </a:cubicBezTo>
                <a:cubicBezTo>
                  <a:pt x="2525" y="9665"/>
                  <a:pt x="2169" y="9263"/>
                  <a:pt x="1905" y="8804"/>
                </a:cubicBezTo>
                <a:cubicBezTo>
                  <a:pt x="1676" y="8368"/>
                  <a:pt x="1549" y="7886"/>
                  <a:pt x="1561" y="7392"/>
                </a:cubicBezTo>
                <a:cubicBezTo>
                  <a:pt x="1572" y="7140"/>
                  <a:pt x="1607" y="6899"/>
                  <a:pt x="1676" y="6658"/>
                </a:cubicBezTo>
                <a:cubicBezTo>
                  <a:pt x="1745" y="6417"/>
                  <a:pt x="1825" y="6176"/>
                  <a:pt x="1951" y="5946"/>
                </a:cubicBezTo>
                <a:cubicBezTo>
                  <a:pt x="1997" y="5820"/>
                  <a:pt x="2066" y="5717"/>
                  <a:pt x="2135" y="5602"/>
                </a:cubicBezTo>
                <a:cubicBezTo>
                  <a:pt x="2192" y="5487"/>
                  <a:pt x="2273" y="5384"/>
                  <a:pt x="2353" y="5280"/>
                </a:cubicBezTo>
                <a:cubicBezTo>
                  <a:pt x="2422" y="5177"/>
                  <a:pt x="2514" y="5074"/>
                  <a:pt x="2594" y="4971"/>
                </a:cubicBezTo>
                <a:cubicBezTo>
                  <a:pt x="2640" y="4925"/>
                  <a:pt x="2686" y="4879"/>
                  <a:pt x="2732" y="4833"/>
                </a:cubicBezTo>
                <a:cubicBezTo>
                  <a:pt x="2778" y="4787"/>
                  <a:pt x="2812" y="4741"/>
                  <a:pt x="2869" y="4684"/>
                </a:cubicBezTo>
                <a:cubicBezTo>
                  <a:pt x="2927" y="4638"/>
                  <a:pt x="2961" y="4592"/>
                  <a:pt x="3019" y="4557"/>
                </a:cubicBezTo>
                <a:lnTo>
                  <a:pt x="3156" y="4431"/>
                </a:lnTo>
                <a:cubicBezTo>
                  <a:pt x="3214" y="4385"/>
                  <a:pt x="3260" y="4339"/>
                  <a:pt x="3317" y="4305"/>
                </a:cubicBezTo>
                <a:cubicBezTo>
                  <a:pt x="3363" y="4259"/>
                  <a:pt x="3420" y="4225"/>
                  <a:pt x="3478" y="4179"/>
                </a:cubicBezTo>
                <a:cubicBezTo>
                  <a:pt x="3696" y="4018"/>
                  <a:pt x="3925" y="3880"/>
                  <a:pt x="4166" y="3743"/>
                </a:cubicBezTo>
                <a:cubicBezTo>
                  <a:pt x="5004" y="3295"/>
                  <a:pt x="5888" y="2928"/>
                  <a:pt x="6795" y="2664"/>
                </a:cubicBezTo>
                <a:lnTo>
                  <a:pt x="6795" y="2664"/>
                </a:lnTo>
                <a:lnTo>
                  <a:pt x="6611" y="3846"/>
                </a:lnTo>
                <a:lnTo>
                  <a:pt x="9790" y="253"/>
                </a:lnTo>
                <a:cubicBezTo>
                  <a:pt x="9618" y="253"/>
                  <a:pt x="4729" y="1"/>
                  <a:pt x="4729" y="1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ndara" pitchFamily="34" charset="0"/>
            </a:endParaRPr>
          </a:p>
        </p:txBody>
      </p:sp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2" cstate="print"/>
          <a:srcRect b="86622"/>
          <a:stretch>
            <a:fillRect/>
          </a:stretch>
        </p:blipFill>
        <p:spPr>
          <a:xfrm>
            <a:off x="0" y="0"/>
            <a:ext cx="12192000" cy="1087821"/>
          </a:xfrm>
          <a:prstGeom prst="rect">
            <a:avLst/>
          </a:prstGeom>
        </p:spPr>
      </p:pic>
      <p:pic>
        <p:nvPicPr>
          <p:cNvPr id="6" name="Picture 5" descr="Logo-Cyrix 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330" y="356342"/>
            <a:ext cx="2086629" cy="5738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1116" y="346832"/>
            <a:ext cx="5707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Candara" pitchFamily="34" charset="0"/>
              </a:rPr>
              <a:t>Key Features</a:t>
            </a:r>
            <a:endParaRPr lang="en-US" sz="5400" b="1" dirty="0">
              <a:latin typeface="Candara" pitchFamily="34" charset="0"/>
            </a:endParaRPr>
          </a:p>
        </p:txBody>
      </p:sp>
      <p:sp>
        <p:nvSpPr>
          <p:cNvPr id="8" name="Google Shape;230;p26"/>
          <p:cNvSpPr txBox="1">
            <a:spLocks/>
          </p:cNvSpPr>
          <p:nvPr/>
        </p:nvSpPr>
        <p:spPr>
          <a:xfrm>
            <a:off x="6829023" y="2611020"/>
            <a:ext cx="3054000" cy="6008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" sz="3600" dirty="0" smtClean="0">
                <a:latin typeface="Candara" pitchFamily="34" charset="0"/>
                <a:ea typeface="+mj-ea"/>
                <a:cs typeface="+mj-cs"/>
              </a:rPr>
              <a:t>320</a:t>
            </a:r>
            <a:r>
              <a:rPr kumimoji="0" lang="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+</a:t>
            </a:r>
            <a:endParaRPr kumimoji="0" lang="e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9" name="Google Shape;231;p26"/>
          <p:cNvSpPr txBox="1">
            <a:spLocks/>
          </p:cNvSpPr>
          <p:nvPr/>
        </p:nvSpPr>
        <p:spPr>
          <a:xfrm>
            <a:off x="6908455" y="3093420"/>
            <a:ext cx="2634000" cy="524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marR="0" lvl="0" indent="0" algn="ctr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13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Staff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      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Strength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10" name="Google Shape;232;p26"/>
          <p:cNvSpPr txBox="1">
            <a:spLocks/>
          </p:cNvSpPr>
          <p:nvPr/>
        </p:nvSpPr>
        <p:spPr>
          <a:xfrm>
            <a:off x="3500760" y="3581428"/>
            <a:ext cx="3054000" cy="6008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" sz="4400" dirty="0" smtClean="0">
                <a:latin typeface="Candara" pitchFamily="34" charset="0"/>
                <a:ea typeface="+mj-ea"/>
                <a:cs typeface="+mj-cs"/>
              </a:rPr>
              <a:t>7</a:t>
            </a:r>
            <a:endParaRPr kumimoji="0" lang="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11" name="Google Shape;233;p26"/>
          <p:cNvSpPr txBox="1">
            <a:spLocks/>
          </p:cNvSpPr>
          <p:nvPr/>
        </p:nvSpPr>
        <p:spPr>
          <a:xfrm>
            <a:off x="3797875" y="3798638"/>
            <a:ext cx="2587156" cy="76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marR="0" lvl="0" indent="0" algn="ctr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13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Span of Control</a:t>
            </a:r>
          </a:p>
          <a:p>
            <a:pPr marL="0" marR="0" lvl="0" indent="0" algn="ctr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13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 smtClean="0">
                <a:latin typeface="Candara" pitchFamily="34" charset="0"/>
              </a:rPr>
              <a:t>5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 states in India 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              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and 2 international operations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12" name="Google Shape;234;p26"/>
          <p:cNvSpPr txBox="1">
            <a:spLocks/>
          </p:cNvSpPr>
          <p:nvPr/>
        </p:nvSpPr>
        <p:spPr>
          <a:xfrm>
            <a:off x="339764" y="4690336"/>
            <a:ext cx="3054000" cy="6008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" sz="3600" dirty="0" smtClean="0">
                <a:latin typeface="Candara" pitchFamily="34" charset="0"/>
                <a:ea typeface="+mj-ea"/>
                <a:cs typeface="+mj-cs"/>
              </a:rPr>
              <a:t>80</a:t>
            </a:r>
            <a:r>
              <a:rPr kumimoji="0" lang="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00+</a:t>
            </a:r>
            <a:endParaRPr kumimoji="0" lang="e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13" name="Google Shape;235;p26"/>
          <p:cNvSpPr txBox="1">
            <a:spLocks/>
          </p:cNvSpPr>
          <p:nvPr/>
        </p:nvSpPr>
        <p:spPr>
          <a:xfrm>
            <a:off x="598611" y="5072208"/>
            <a:ext cx="2536400" cy="524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marR="0" lvl="0" indent="0" algn="ctr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13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Customer Installation    Base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am-Introduction-Free-PPT-Template.png"/>
          <p:cNvPicPr>
            <a:picLocks noChangeAspect="1"/>
          </p:cNvPicPr>
          <p:nvPr/>
        </p:nvPicPr>
        <p:blipFill>
          <a:blip r:embed="rId2" cstate="print"/>
          <a:srcRect l="9181" t="71954" r="72730" b="17471"/>
          <a:stretch>
            <a:fillRect/>
          </a:stretch>
        </p:blipFill>
        <p:spPr>
          <a:xfrm>
            <a:off x="2144111" y="5502166"/>
            <a:ext cx="2364827" cy="1072055"/>
          </a:xfrm>
          <a:prstGeom prst="rect">
            <a:avLst/>
          </a:prstGeom>
        </p:spPr>
      </p:pic>
      <p:pic>
        <p:nvPicPr>
          <p:cNvPr id="3" name="Picture 2" descr="Picture1.jpg"/>
          <p:cNvPicPr>
            <a:picLocks noChangeAspect="1"/>
          </p:cNvPicPr>
          <p:nvPr/>
        </p:nvPicPr>
        <p:blipFill>
          <a:blip r:embed="rId3" cstate="print"/>
          <a:srcRect b="83908"/>
          <a:stretch>
            <a:fillRect/>
          </a:stretch>
        </p:blipFill>
        <p:spPr>
          <a:xfrm>
            <a:off x="0" y="0"/>
            <a:ext cx="12192000" cy="1308538"/>
          </a:xfrm>
          <a:prstGeom prst="rect">
            <a:avLst/>
          </a:prstGeom>
        </p:spPr>
      </p:pic>
      <p:pic>
        <p:nvPicPr>
          <p:cNvPr id="4" name="Picture 3" descr="Logo-Cyrix 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6330" y="356342"/>
            <a:ext cx="2086629" cy="573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1116" y="346832"/>
            <a:ext cx="5707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Candara" pitchFamily="34" charset="0"/>
              </a:rPr>
              <a:t>Board of Directors</a:t>
            </a:r>
            <a:endParaRPr lang="en-US" sz="5400" b="1" dirty="0">
              <a:latin typeface="Candara" pitchFamily="34" charset="0"/>
            </a:endParaRPr>
          </a:p>
        </p:txBody>
      </p:sp>
      <p:pic>
        <p:nvPicPr>
          <p:cNvPr id="6" name="Picture 5" descr="p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65131" y="1639614"/>
            <a:ext cx="2186152" cy="22544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761220" y="3948380"/>
            <a:ext cx="37837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Candara" pitchFamily="34" charset="0"/>
              </a:rPr>
              <a:t>Mr.Ajith</a:t>
            </a:r>
            <a:r>
              <a:rPr lang="en-US" b="1" dirty="0" smtClean="0">
                <a:latin typeface="Candara" pitchFamily="34" charset="0"/>
              </a:rPr>
              <a:t> Kumar S</a:t>
            </a:r>
          </a:p>
          <a:p>
            <a:pPr algn="ctr"/>
            <a:r>
              <a:rPr lang="en-US" b="1" dirty="0" smtClean="0">
                <a:latin typeface="Candara" pitchFamily="34" charset="0"/>
              </a:rPr>
              <a:t>Director</a:t>
            </a:r>
          </a:p>
          <a:p>
            <a:pPr algn="ctr"/>
            <a:endParaRPr lang="en-US" dirty="0" smtClean="0">
              <a:latin typeface="Candara" pitchFamily="34" charset="0"/>
            </a:endParaRPr>
          </a:p>
          <a:p>
            <a:pPr algn="ctr"/>
            <a:r>
              <a:rPr lang="en-US" dirty="0" smtClean="0">
                <a:latin typeface="Candara" pitchFamily="34" charset="0"/>
              </a:rPr>
              <a:t>Expertise in the field</a:t>
            </a:r>
          </a:p>
          <a:p>
            <a:pPr algn="ctr"/>
            <a:r>
              <a:rPr lang="en-US" dirty="0" smtClean="0">
                <a:latin typeface="Candara" pitchFamily="34" charset="0"/>
              </a:rPr>
              <a:t> for 20 years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92495" y="4011444"/>
            <a:ext cx="37837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Candara" pitchFamily="34" charset="0"/>
              </a:rPr>
              <a:t>Mr.Joymon</a:t>
            </a:r>
            <a:r>
              <a:rPr lang="en-US" b="1" dirty="0" smtClean="0">
                <a:latin typeface="Candara" pitchFamily="34" charset="0"/>
              </a:rPr>
              <a:t> K John</a:t>
            </a:r>
          </a:p>
          <a:p>
            <a:pPr algn="ctr"/>
            <a:r>
              <a:rPr lang="en-US" b="1" dirty="0" smtClean="0">
                <a:latin typeface="Candara" pitchFamily="34" charset="0"/>
              </a:rPr>
              <a:t>Director</a:t>
            </a:r>
          </a:p>
          <a:p>
            <a:pPr algn="ctr"/>
            <a:endParaRPr lang="en-US" dirty="0" smtClean="0">
              <a:latin typeface="Candara" pitchFamily="34" charset="0"/>
            </a:endParaRPr>
          </a:p>
          <a:p>
            <a:pPr algn="ctr"/>
            <a:r>
              <a:rPr lang="en-US" dirty="0" smtClean="0">
                <a:latin typeface="Candara" pitchFamily="34" charset="0"/>
              </a:rPr>
              <a:t>Expertise in the field</a:t>
            </a:r>
          </a:p>
          <a:p>
            <a:pPr algn="ctr"/>
            <a:r>
              <a:rPr lang="en-US" dirty="0" smtClean="0">
                <a:latin typeface="Candara" pitchFamily="34" charset="0"/>
              </a:rPr>
              <a:t> for 18 years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161316" y="4085015"/>
            <a:ext cx="37837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Candara" pitchFamily="34" charset="0"/>
              </a:rPr>
              <a:t>Mr.Prathesh</a:t>
            </a:r>
            <a:r>
              <a:rPr lang="en-US" b="1" dirty="0" smtClean="0">
                <a:latin typeface="Candara" pitchFamily="34" charset="0"/>
              </a:rPr>
              <a:t> Joseph</a:t>
            </a:r>
          </a:p>
          <a:p>
            <a:pPr algn="ctr"/>
            <a:r>
              <a:rPr lang="en-US" b="1" dirty="0" smtClean="0">
                <a:latin typeface="Candara" pitchFamily="34" charset="0"/>
              </a:rPr>
              <a:t>Additional Director</a:t>
            </a:r>
          </a:p>
          <a:p>
            <a:pPr algn="ctr"/>
            <a:endParaRPr lang="en-US" dirty="0" smtClean="0">
              <a:latin typeface="Candara" pitchFamily="34" charset="0"/>
            </a:endParaRPr>
          </a:p>
          <a:p>
            <a:pPr algn="ctr"/>
            <a:r>
              <a:rPr lang="en-US" dirty="0" smtClean="0">
                <a:latin typeface="Candara" pitchFamily="34" charset="0"/>
              </a:rPr>
              <a:t>Expertise in the field</a:t>
            </a:r>
          </a:p>
          <a:p>
            <a:pPr algn="ctr"/>
            <a:r>
              <a:rPr lang="en-US" dirty="0" smtClean="0">
                <a:latin typeface="Candara" pitchFamily="34" charset="0"/>
              </a:rPr>
              <a:t> for 21 years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11" name="Picture 10" descr="Team-Introduction-Free-PPT-Template.png"/>
          <p:cNvPicPr>
            <a:picLocks noChangeAspect="1"/>
          </p:cNvPicPr>
          <p:nvPr/>
        </p:nvPicPr>
        <p:blipFill>
          <a:blip r:embed="rId2" cstate="print"/>
          <a:srcRect l="9181" t="71954" r="72730" b="17471"/>
          <a:stretch>
            <a:fillRect/>
          </a:stretch>
        </p:blipFill>
        <p:spPr>
          <a:xfrm>
            <a:off x="8981089" y="5433848"/>
            <a:ext cx="2364827" cy="1072055"/>
          </a:xfrm>
          <a:prstGeom prst="rect">
            <a:avLst/>
          </a:prstGeom>
        </p:spPr>
      </p:pic>
      <p:pic>
        <p:nvPicPr>
          <p:cNvPr id="12" name="Picture 11" descr="Team-Introduction-Free-PPT-Template.png"/>
          <p:cNvPicPr>
            <a:picLocks noChangeAspect="1"/>
          </p:cNvPicPr>
          <p:nvPr/>
        </p:nvPicPr>
        <p:blipFill>
          <a:blip r:embed="rId2" cstate="print"/>
          <a:srcRect l="9181" t="71954" r="72730" b="17471"/>
          <a:stretch>
            <a:fillRect/>
          </a:stretch>
        </p:blipFill>
        <p:spPr>
          <a:xfrm>
            <a:off x="5791200" y="5428593"/>
            <a:ext cx="2364827" cy="1072055"/>
          </a:xfrm>
          <a:prstGeom prst="rect">
            <a:avLst/>
          </a:prstGeom>
        </p:spPr>
      </p:pic>
      <p:pic>
        <p:nvPicPr>
          <p:cNvPr id="13" name="Picture 12" descr="image.jpeg"/>
          <p:cNvPicPr>
            <a:picLocks noChangeAspect="1"/>
          </p:cNvPicPr>
          <p:nvPr/>
        </p:nvPicPr>
        <p:blipFill>
          <a:blip r:embed="rId6" cstate="print"/>
          <a:srcRect l="10014" r="8989"/>
          <a:stretch>
            <a:fillRect/>
          </a:stretch>
        </p:blipFill>
        <p:spPr>
          <a:xfrm>
            <a:off x="5579865" y="1576552"/>
            <a:ext cx="2034880" cy="23648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 descr="ei_1612285562756-removebg-previe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20820" y="1625818"/>
            <a:ext cx="2130808" cy="23719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 txBox="1">
            <a:spLocks/>
          </p:cNvSpPr>
          <p:nvPr/>
        </p:nvSpPr>
        <p:spPr>
          <a:xfrm>
            <a:off x="0" y="29413"/>
            <a:ext cx="12393706" cy="415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230"/>
          <p:cNvGrpSpPr/>
          <p:nvPr/>
        </p:nvGrpSpPr>
        <p:grpSpPr>
          <a:xfrm>
            <a:off x="941192" y="252249"/>
            <a:ext cx="10362683" cy="6342079"/>
            <a:chOff x="137678" y="1191645"/>
            <a:chExt cx="7687544" cy="5229011"/>
          </a:xfrm>
        </p:grpSpPr>
        <p:grpSp>
          <p:nvGrpSpPr>
            <p:cNvPr id="3" name="Group 227"/>
            <p:cNvGrpSpPr/>
            <p:nvPr/>
          </p:nvGrpSpPr>
          <p:grpSpPr>
            <a:xfrm>
              <a:off x="2236594" y="1479666"/>
              <a:ext cx="2326880" cy="4649438"/>
              <a:chOff x="2236594" y="1479666"/>
              <a:chExt cx="2326880" cy="4649438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3519474" y="3804360"/>
                <a:ext cx="104400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Group 5"/>
              <p:cNvGrpSpPr/>
              <p:nvPr/>
            </p:nvGrpSpPr>
            <p:grpSpPr>
              <a:xfrm>
                <a:off x="2295241" y="1479666"/>
                <a:ext cx="846125" cy="603929"/>
                <a:chOff x="4409791" y="1479666"/>
                <a:chExt cx="846125" cy="603929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flipV="1">
                  <a:off x="4409791" y="1479666"/>
                  <a:ext cx="270125" cy="603929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4679916" y="1479666"/>
                  <a:ext cx="57600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6"/>
              <p:cNvGrpSpPr/>
              <p:nvPr/>
            </p:nvGrpSpPr>
            <p:grpSpPr>
              <a:xfrm>
                <a:off x="2964372" y="2254564"/>
                <a:ext cx="972355" cy="156640"/>
                <a:chOff x="5078922" y="2254564"/>
                <a:chExt cx="972355" cy="156640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 flipV="1">
                  <a:off x="5078922" y="2254564"/>
                  <a:ext cx="252331" cy="15664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5331253" y="2254564"/>
                  <a:ext cx="720024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7"/>
              <p:cNvGrpSpPr/>
              <p:nvPr/>
            </p:nvGrpSpPr>
            <p:grpSpPr>
              <a:xfrm>
                <a:off x="3494575" y="3029462"/>
                <a:ext cx="1046224" cy="210021"/>
                <a:chOff x="5609125" y="3029462"/>
                <a:chExt cx="1046224" cy="210021"/>
              </a:xfrm>
            </p:grpSpPr>
            <p:cxnSp>
              <p:nvCxnSpPr>
                <p:cNvPr id="28" name="Straight Connector 27"/>
                <p:cNvCxnSpPr>
                  <a:stCxn id="83" idx="2"/>
                </p:cNvCxnSpPr>
                <p:nvPr/>
              </p:nvCxnSpPr>
              <p:spPr>
                <a:xfrm flipV="1">
                  <a:off x="5609125" y="3029462"/>
                  <a:ext cx="326200" cy="210021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5935325" y="3029462"/>
                  <a:ext cx="720024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8"/>
              <p:cNvGrpSpPr/>
              <p:nvPr/>
            </p:nvGrpSpPr>
            <p:grpSpPr>
              <a:xfrm>
                <a:off x="3454910" y="4417219"/>
                <a:ext cx="786022" cy="162039"/>
                <a:chOff x="5569460" y="4417219"/>
                <a:chExt cx="786022" cy="162039"/>
              </a:xfrm>
            </p:grpSpPr>
            <p:cxnSp>
              <p:nvCxnSpPr>
                <p:cNvPr id="33" name="Straight Connector 32"/>
                <p:cNvCxnSpPr/>
                <p:nvPr/>
              </p:nvCxnSpPr>
              <p:spPr>
                <a:xfrm flipH="1" flipV="1">
                  <a:off x="5569460" y="4417219"/>
                  <a:ext cx="409561" cy="162039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5979024" y="4579258"/>
                  <a:ext cx="376458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9"/>
              <p:cNvGrpSpPr/>
              <p:nvPr/>
            </p:nvGrpSpPr>
            <p:grpSpPr>
              <a:xfrm>
                <a:off x="2964372" y="5098256"/>
                <a:ext cx="715109" cy="255901"/>
                <a:chOff x="5078922" y="5098256"/>
                <a:chExt cx="715109" cy="255901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 flipH="1" flipV="1">
                  <a:off x="5078922" y="5098256"/>
                  <a:ext cx="277042" cy="255901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5355964" y="5354156"/>
                  <a:ext cx="438067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10"/>
              <p:cNvGrpSpPr/>
              <p:nvPr/>
            </p:nvGrpSpPr>
            <p:grpSpPr>
              <a:xfrm>
                <a:off x="2236594" y="5468871"/>
                <a:ext cx="867165" cy="660233"/>
                <a:chOff x="4351144" y="5468871"/>
                <a:chExt cx="867165" cy="660233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 flipH="1" flipV="1">
                  <a:off x="4351144" y="5468871"/>
                  <a:ext cx="336710" cy="66013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4687854" y="6129009"/>
                  <a:ext cx="530455" cy="95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Group 225"/>
            <p:cNvGrpSpPr/>
            <p:nvPr/>
          </p:nvGrpSpPr>
          <p:grpSpPr>
            <a:xfrm>
              <a:off x="3083836" y="1191645"/>
              <a:ext cx="4741386" cy="5229011"/>
              <a:chOff x="3083836" y="1191645"/>
              <a:chExt cx="4741386" cy="5229011"/>
            </a:xfrm>
          </p:grpSpPr>
          <p:grpSp>
            <p:nvGrpSpPr>
              <p:cNvPr id="12" name="Group 13"/>
              <p:cNvGrpSpPr/>
              <p:nvPr/>
            </p:nvGrpSpPr>
            <p:grpSpPr>
              <a:xfrm>
                <a:off x="3083836" y="1191645"/>
                <a:ext cx="3326954" cy="576042"/>
                <a:chOff x="3083836" y="1191645"/>
                <a:chExt cx="3326954" cy="576042"/>
              </a:xfrm>
            </p:grpSpPr>
            <p:grpSp>
              <p:nvGrpSpPr>
                <p:cNvPr id="14" name="Group 60"/>
                <p:cNvGrpSpPr/>
                <p:nvPr/>
              </p:nvGrpSpPr>
              <p:grpSpPr>
                <a:xfrm>
                  <a:off x="3083836" y="1191645"/>
                  <a:ext cx="3326954" cy="576042"/>
                  <a:chOff x="5412681" y="666750"/>
                  <a:chExt cx="3807519" cy="647700"/>
                </a:xfrm>
              </p:grpSpPr>
              <p:sp>
                <p:nvSpPr>
                  <p:cNvPr id="62" name="Rounded Rectangle 61"/>
                  <p:cNvSpPr/>
                  <p:nvPr/>
                </p:nvSpPr>
                <p:spPr>
                  <a:xfrm>
                    <a:off x="5412681" y="666750"/>
                    <a:ext cx="3807519" cy="6477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22445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63" name="Oval 62"/>
                  <p:cNvSpPr/>
                  <p:nvPr/>
                </p:nvSpPr>
                <p:spPr>
                  <a:xfrm>
                    <a:off x="5446458" y="722402"/>
                    <a:ext cx="536396" cy="5363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  <p:grpSp>
              <p:nvGrpSpPr>
                <p:cNvPr id="15" name="Group 1"/>
                <p:cNvGrpSpPr/>
                <p:nvPr/>
              </p:nvGrpSpPr>
              <p:grpSpPr>
                <a:xfrm>
                  <a:off x="3119304" y="1248244"/>
                  <a:ext cx="3006439" cy="482144"/>
                  <a:chOff x="3119304" y="1248244"/>
                  <a:chExt cx="3006439" cy="482144"/>
                </a:xfrm>
              </p:grpSpPr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3925032" y="1248244"/>
                    <a:ext cx="2200711" cy="4821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 algn="r">
                      <a:spcAft>
                        <a:spcPts val="1600"/>
                      </a:spcAft>
                    </a:pPr>
                    <a:r>
                      <a:rPr lang="en-US" sz="1600" dirty="0" smtClean="0">
                        <a:solidFill>
                          <a:schemeClr val="bg1"/>
                        </a:solidFill>
                        <a:latin typeface="Candara" pitchFamily="34" charset="0"/>
                      </a:rPr>
                      <a:t>Biomedical Equipment Sales Department</a:t>
                    </a:r>
                    <a:endParaRPr lang="en-US" sz="1600" dirty="0">
                      <a:solidFill>
                        <a:schemeClr val="bg1"/>
                      </a:solidFill>
                      <a:latin typeface="Candara" pitchFamily="34" charset="0"/>
                    </a:endParaRPr>
                  </a:p>
                </p:txBody>
              </p: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3119304" y="1316034"/>
                    <a:ext cx="46989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IN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01</a:t>
                    </a:r>
                    <a:endParaRPr lang="en-IN" sz="14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7" name="Group 16"/>
              <p:cNvGrpSpPr/>
              <p:nvPr/>
            </p:nvGrpSpPr>
            <p:grpSpPr>
              <a:xfrm>
                <a:off x="3612899" y="1966543"/>
                <a:ext cx="3326954" cy="715184"/>
                <a:chOff x="3612899" y="1966543"/>
                <a:chExt cx="3326954" cy="715184"/>
              </a:xfrm>
            </p:grpSpPr>
            <p:grpSp>
              <p:nvGrpSpPr>
                <p:cNvPr id="18" name="Group 63"/>
                <p:cNvGrpSpPr/>
                <p:nvPr/>
              </p:nvGrpSpPr>
              <p:grpSpPr>
                <a:xfrm>
                  <a:off x="3612899" y="1966543"/>
                  <a:ext cx="3326954" cy="576042"/>
                  <a:chOff x="5412680" y="666750"/>
                  <a:chExt cx="3807518" cy="647700"/>
                </a:xfrm>
              </p:grpSpPr>
              <p:sp>
                <p:nvSpPr>
                  <p:cNvPr id="65" name="Rounded Rectangle 64"/>
                  <p:cNvSpPr/>
                  <p:nvPr/>
                </p:nvSpPr>
                <p:spPr>
                  <a:xfrm>
                    <a:off x="5412680" y="666750"/>
                    <a:ext cx="3807518" cy="6477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EC810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>
                  <a:xfrm>
                    <a:off x="5453529" y="722402"/>
                    <a:ext cx="536396" cy="5363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  <p:grpSp>
              <p:nvGrpSpPr>
                <p:cNvPr id="19" name="Group 14"/>
                <p:cNvGrpSpPr/>
                <p:nvPr/>
              </p:nvGrpSpPr>
              <p:grpSpPr>
                <a:xfrm>
                  <a:off x="3634609" y="2047327"/>
                  <a:ext cx="2950221" cy="634400"/>
                  <a:chOff x="3634609" y="2047327"/>
                  <a:chExt cx="2950221" cy="634400"/>
                </a:xfrm>
              </p:grpSpPr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4311038" y="2047327"/>
                    <a:ext cx="2273792" cy="6344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altLang="ko-KR" sz="1600" dirty="0" smtClean="0">
                        <a:latin typeface="Candara" pitchFamily="34" charset="0"/>
                        <a:cs typeface="Arial" pitchFamily="34" charset="0"/>
                      </a:rPr>
                      <a:t>Biomedical Equipment Service Department.  </a:t>
                    </a:r>
                    <a:endParaRPr lang="ko-KR" altLang="en-US" sz="1600" dirty="0" smtClean="0">
                      <a:latin typeface="Candara" pitchFamily="34" charset="0"/>
                      <a:cs typeface="Arial" pitchFamily="34" charset="0"/>
                    </a:endParaRPr>
                  </a:p>
                  <a:p>
                    <a:endParaRPr lang="en-US" sz="12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8" name="TextBox 107"/>
                  <p:cNvSpPr txBox="1"/>
                  <p:nvPr/>
                </p:nvSpPr>
                <p:spPr>
                  <a:xfrm>
                    <a:off x="3634609" y="2096789"/>
                    <a:ext cx="46989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IN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02</a:t>
                    </a:r>
                    <a:endParaRPr lang="en-IN" sz="14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20" name="Group 18"/>
              <p:cNvGrpSpPr/>
              <p:nvPr/>
            </p:nvGrpSpPr>
            <p:grpSpPr>
              <a:xfrm>
                <a:off x="4209437" y="2767438"/>
                <a:ext cx="3326954" cy="576042"/>
                <a:chOff x="4209437" y="2767438"/>
                <a:chExt cx="3326954" cy="576042"/>
              </a:xfrm>
            </p:grpSpPr>
            <p:grpSp>
              <p:nvGrpSpPr>
                <p:cNvPr id="21" name="Group 66"/>
                <p:cNvGrpSpPr/>
                <p:nvPr/>
              </p:nvGrpSpPr>
              <p:grpSpPr>
                <a:xfrm>
                  <a:off x="4209437" y="2767438"/>
                  <a:ext cx="3326954" cy="576042"/>
                  <a:chOff x="5452836" y="695981"/>
                  <a:chExt cx="3807519" cy="647700"/>
                </a:xfrm>
              </p:grpSpPr>
              <p:sp>
                <p:nvSpPr>
                  <p:cNvPr id="68" name="Rounded Rectangle 67"/>
                  <p:cNvSpPr/>
                  <p:nvPr/>
                </p:nvSpPr>
                <p:spPr>
                  <a:xfrm>
                    <a:off x="5452836" y="695981"/>
                    <a:ext cx="3807519" cy="6477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3000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69" name="Oval 68"/>
                  <p:cNvSpPr/>
                  <p:nvPr/>
                </p:nvSpPr>
                <p:spPr>
                  <a:xfrm>
                    <a:off x="5460599" y="722402"/>
                    <a:ext cx="536396" cy="5363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  <p:grpSp>
              <p:nvGrpSpPr>
                <p:cNvPr id="22" name="Group 17"/>
                <p:cNvGrpSpPr/>
                <p:nvPr/>
              </p:nvGrpSpPr>
              <p:grpSpPr>
                <a:xfrm>
                  <a:off x="4210321" y="2781813"/>
                  <a:ext cx="2961052" cy="482144"/>
                  <a:chOff x="4210321" y="2781813"/>
                  <a:chExt cx="2961052" cy="482144"/>
                </a:xfrm>
              </p:grpSpPr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4737250" y="2781813"/>
                    <a:ext cx="2434123" cy="4821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 algn="r">
                      <a:spcAft>
                        <a:spcPts val="1600"/>
                      </a:spcAft>
                    </a:pPr>
                    <a:r>
                      <a:rPr lang="en-US" sz="1600" dirty="0" smtClean="0">
                        <a:solidFill>
                          <a:schemeClr val="bg1"/>
                        </a:solidFill>
                        <a:latin typeface="Candara" pitchFamily="34" charset="0"/>
                      </a:rPr>
                      <a:t>Biomedical Equipment Hands-on Training</a:t>
                    </a:r>
                    <a:endParaRPr lang="en-US" sz="1600" dirty="0">
                      <a:solidFill>
                        <a:schemeClr val="bg1"/>
                      </a:solidFill>
                      <a:latin typeface="Candara" pitchFamily="34" charset="0"/>
                    </a:endParaRPr>
                  </a:p>
                </p:txBody>
              </p:sp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4210321" y="2868984"/>
                    <a:ext cx="46989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IN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03</a:t>
                    </a:r>
                    <a:endParaRPr lang="en-IN" sz="14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24" name="Group 20"/>
              <p:cNvGrpSpPr/>
              <p:nvPr/>
            </p:nvGrpSpPr>
            <p:grpSpPr>
              <a:xfrm>
                <a:off x="4498268" y="3516339"/>
                <a:ext cx="3326954" cy="576042"/>
                <a:chOff x="4498268" y="3516339"/>
                <a:chExt cx="3326954" cy="576042"/>
              </a:xfrm>
            </p:grpSpPr>
            <p:grpSp>
              <p:nvGrpSpPr>
                <p:cNvPr id="25" name="Group 34"/>
                <p:cNvGrpSpPr/>
                <p:nvPr/>
              </p:nvGrpSpPr>
              <p:grpSpPr>
                <a:xfrm>
                  <a:off x="4498268" y="3516339"/>
                  <a:ext cx="3326954" cy="576042"/>
                  <a:chOff x="5412681" y="666750"/>
                  <a:chExt cx="3807519" cy="647700"/>
                </a:xfrm>
              </p:grpSpPr>
              <p:sp>
                <p:nvSpPr>
                  <p:cNvPr id="36" name="Rounded Rectangle 35"/>
                  <p:cNvSpPr/>
                  <p:nvPr/>
                </p:nvSpPr>
                <p:spPr>
                  <a:xfrm>
                    <a:off x="5412681" y="666750"/>
                    <a:ext cx="3807519" cy="6477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22445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37" name="Oval 36"/>
                  <p:cNvSpPr/>
                  <p:nvPr/>
                </p:nvSpPr>
                <p:spPr>
                  <a:xfrm>
                    <a:off x="5453529" y="722402"/>
                    <a:ext cx="536396" cy="5363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  <p:grpSp>
              <p:nvGrpSpPr>
                <p:cNvPr id="30" name="Group 19"/>
                <p:cNvGrpSpPr/>
                <p:nvPr/>
              </p:nvGrpSpPr>
              <p:grpSpPr>
                <a:xfrm>
                  <a:off x="4531142" y="3576924"/>
                  <a:ext cx="2772373" cy="482144"/>
                  <a:chOff x="4531142" y="3576924"/>
                  <a:chExt cx="2772373" cy="482144"/>
                </a:xfrm>
              </p:grpSpPr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5148041" y="3576924"/>
                    <a:ext cx="2155474" cy="4821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altLang="ko-KR" sz="1600" dirty="0" smtClean="0">
                        <a:solidFill>
                          <a:schemeClr val="bg1"/>
                        </a:solidFill>
                        <a:latin typeface="Candara" pitchFamily="34" charset="0"/>
                        <a:cs typeface="Arial" pitchFamily="34" charset="0"/>
                      </a:rPr>
                      <a:t>Medical  Device  Testing and Calibration </a:t>
                    </a:r>
                    <a:r>
                      <a:rPr lang="en-US" altLang="ko-KR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rPr>
                      <a:t>Department</a:t>
                    </a:r>
                    <a:endParaRPr lang="ko-KR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4531142" y="3654280"/>
                    <a:ext cx="46989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IN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04</a:t>
                    </a:r>
                    <a:endParaRPr lang="en-IN" sz="14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224" name="Group 23"/>
              <p:cNvGrpSpPr/>
              <p:nvPr/>
            </p:nvGrpSpPr>
            <p:grpSpPr>
              <a:xfrm>
                <a:off x="4174350" y="4291237"/>
                <a:ext cx="3326954" cy="576042"/>
                <a:chOff x="4174350" y="4291237"/>
                <a:chExt cx="3326954" cy="576042"/>
              </a:xfrm>
            </p:grpSpPr>
            <p:grpSp>
              <p:nvGrpSpPr>
                <p:cNvPr id="225" name="Group 37"/>
                <p:cNvGrpSpPr/>
                <p:nvPr/>
              </p:nvGrpSpPr>
              <p:grpSpPr>
                <a:xfrm>
                  <a:off x="4174350" y="4291237"/>
                  <a:ext cx="3326954" cy="576042"/>
                  <a:chOff x="5412681" y="666750"/>
                  <a:chExt cx="3807519" cy="647700"/>
                </a:xfrm>
              </p:grpSpPr>
              <p:sp>
                <p:nvSpPr>
                  <p:cNvPr id="39" name="Rounded Rectangle 38"/>
                  <p:cNvSpPr/>
                  <p:nvPr/>
                </p:nvSpPr>
                <p:spPr>
                  <a:xfrm>
                    <a:off x="5412681" y="666750"/>
                    <a:ext cx="3807519" cy="6477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EC810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>
                  <a:xfrm>
                    <a:off x="5467669" y="722402"/>
                    <a:ext cx="536396" cy="5363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  <p:grpSp>
              <p:nvGrpSpPr>
                <p:cNvPr id="226" name="Group 21"/>
                <p:cNvGrpSpPr/>
                <p:nvPr/>
              </p:nvGrpSpPr>
              <p:grpSpPr>
                <a:xfrm>
                  <a:off x="4213302" y="4408322"/>
                  <a:ext cx="3058164" cy="307777"/>
                  <a:chOff x="4213302" y="4408322"/>
                  <a:chExt cx="3058164" cy="307777"/>
                </a:xfrm>
              </p:grpSpPr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5080022" y="4431725"/>
                    <a:ext cx="2191444" cy="2791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altLang="ko-KR" sz="1600" dirty="0" smtClean="0">
                        <a:solidFill>
                          <a:schemeClr val="bg1"/>
                        </a:solidFill>
                        <a:latin typeface="Candara" pitchFamily="34" charset="0"/>
                        <a:cs typeface="Arial" pitchFamily="34" charset="0"/>
                      </a:rPr>
                      <a:t>QA of Radiological Equipment</a:t>
                    </a:r>
                    <a:endParaRPr lang="en-US" sz="1600" dirty="0">
                      <a:solidFill>
                        <a:schemeClr val="bg1"/>
                      </a:solidFill>
                      <a:latin typeface="Candara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4213302" y="4408322"/>
                    <a:ext cx="46989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IN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05</a:t>
                    </a:r>
                    <a:endParaRPr lang="en-IN" sz="14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227" name="Group 29"/>
              <p:cNvGrpSpPr/>
              <p:nvPr/>
            </p:nvGrpSpPr>
            <p:grpSpPr>
              <a:xfrm>
                <a:off x="3612899" y="5066135"/>
                <a:ext cx="3326954" cy="576042"/>
                <a:chOff x="3612899" y="5066135"/>
                <a:chExt cx="3326954" cy="576042"/>
              </a:xfrm>
            </p:grpSpPr>
            <p:grpSp>
              <p:nvGrpSpPr>
                <p:cNvPr id="228" name="Group 40"/>
                <p:cNvGrpSpPr/>
                <p:nvPr/>
              </p:nvGrpSpPr>
              <p:grpSpPr>
                <a:xfrm>
                  <a:off x="3612899" y="5066135"/>
                  <a:ext cx="3326954" cy="576042"/>
                  <a:chOff x="5412681" y="666750"/>
                  <a:chExt cx="3807519" cy="647700"/>
                </a:xfrm>
              </p:grpSpPr>
              <p:sp>
                <p:nvSpPr>
                  <p:cNvPr id="43" name="Rounded Rectangle 42"/>
                  <p:cNvSpPr/>
                  <p:nvPr/>
                </p:nvSpPr>
                <p:spPr>
                  <a:xfrm>
                    <a:off x="5412681" y="666750"/>
                    <a:ext cx="3807519" cy="6477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3000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>
                    <a:off x="5453529" y="722402"/>
                    <a:ext cx="536396" cy="5363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  <p:grpSp>
              <p:nvGrpSpPr>
                <p:cNvPr id="229" name="Group 24"/>
                <p:cNvGrpSpPr/>
                <p:nvPr/>
              </p:nvGrpSpPr>
              <p:grpSpPr>
                <a:xfrm>
                  <a:off x="3646965" y="5126016"/>
                  <a:ext cx="3008695" cy="482144"/>
                  <a:chOff x="3646965" y="5126016"/>
                  <a:chExt cx="3008695" cy="482144"/>
                </a:xfrm>
              </p:grpSpPr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4205083" y="5126016"/>
                    <a:ext cx="2450577" cy="4821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altLang="ko-KR" sz="1600" dirty="0" smtClean="0">
                        <a:solidFill>
                          <a:schemeClr val="bg1"/>
                        </a:solidFill>
                        <a:latin typeface="Candara" pitchFamily="34" charset="0"/>
                        <a:cs typeface="Arial" pitchFamily="34" charset="0"/>
                      </a:rPr>
                      <a:t>Biomedical Equipment Maintenance Program</a:t>
                    </a:r>
                    <a:endParaRPr lang="en-US" sz="1600" dirty="0">
                      <a:solidFill>
                        <a:schemeClr val="bg1"/>
                      </a:solidFill>
                      <a:latin typeface="Candara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3646965" y="5202823"/>
                    <a:ext cx="46989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IN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06</a:t>
                    </a:r>
                    <a:endParaRPr lang="en-IN" sz="14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230" name="Group 224"/>
              <p:cNvGrpSpPr/>
              <p:nvPr/>
            </p:nvGrpSpPr>
            <p:grpSpPr>
              <a:xfrm>
                <a:off x="3083836" y="5841035"/>
                <a:ext cx="3326954" cy="579621"/>
                <a:chOff x="3083836" y="5841035"/>
                <a:chExt cx="3326954" cy="579621"/>
              </a:xfrm>
            </p:grpSpPr>
            <p:grpSp>
              <p:nvGrpSpPr>
                <p:cNvPr id="231" name="Group 44"/>
                <p:cNvGrpSpPr/>
                <p:nvPr/>
              </p:nvGrpSpPr>
              <p:grpSpPr>
                <a:xfrm>
                  <a:off x="3083836" y="5841035"/>
                  <a:ext cx="3326954" cy="576042"/>
                  <a:chOff x="5412681" y="666750"/>
                  <a:chExt cx="3807519" cy="647700"/>
                </a:xfrm>
              </p:grpSpPr>
              <p:sp>
                <p:nvSpPr>
                  <p:cNvPr id="46" name="Rounded Rectangle 45"/>
                  <p:cNvSpPr/>
                  <p:nvPr/>
                </p:nvSpPr>
                <p:spPr>
                  <a:xfrm>
                    <a:off x="5412681" y="666750"/>
                    <a:ext cx="3807519" cy="6477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22445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5453529" y="722402"/>
                    <a:ext cx="536396" cy="5363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  <p:grpSp>
              <p:nvGrpSpPr>
                <p:cNvPr id="232" name="Group 223"/>
                <p:cNvGrpSpPr/>
                <p:nvPr/>
              </p:nvGrpSpPr>
              <p:grpSpPr>
                <a:xfrm>
                  <a:off x="3105933" y="5938512"/>
                  <a:ext cx="3081901" cy="482144"/>
                  <a:chOff x="3105933" y="5938512"/>
                  <a:chExt cx="3081901" cy="482144"/>
                </a:xfrm>
              </p:grpSpPr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3650948" y="5938512"/>
                    <a:ext cx="2536886" cy="4821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altLang="ko-KR" sz="1600" dirty="0" smtClean="0">
                        <a:solidFill>
                          <a:schemeClr val="bg1"/>
                        </a:solidFill>
                        <a:latin typeface="Candara" pitchFamily="34" charset="0"/>
                        <a:cs typeface="Arial" pitchFamily="34" charset="0"/>
                      </a:rPr>
                      <a:t>Mobile Medical Ambulance </a:t>
                    </a:r>
                    <a:r>
                      <a:rPr lang="es" sz="1600" dirty="0" smtClean="0">
                        <a:solidFill>
                          <a:schemeClr val="bg1"/>
                        </a:solidFill>
                        <a:latin typeface="Candara" pitchFamily="34" charset="0"/>
                      </a:rPr>
                      <a:t>Survillenance</a:t>
                    </a:r>
                    <a:r>
                      <a:rPr lang="en-US" altLang="ko-KR" sz="1600" dirty="0" smtClean="0">
                        <a:solidFill>
                          <a:schemeClr val="bg1"/>
                        </a:solidFill>
                        <a:latin typeface="Candara" pitchFamily="34" charset="0"/>
                        <a:cs typeface="Arial" pitchFamily="34" charset="0"/>
                      </a:rPr>
                      <a:t> Services</a:t>
                    </a:r>
                    <a:endParaRPr lang="ko-KR" altLang="en-US" sz="1600" dirty="0">
                      <a:solidFill>
                        <a:schemeClr val="bg1"/>
                      </a:solidFill>
                      <a:latin typeface="Candara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3" name="TextBox 112"/>
                  <p:cNvSpPr txBox="1"/>
                  <p:nvPr/>
                </p:nvSpPr>
                <p:spPr>
                  <a:xfrm>
                    <a:off x="3105933" y="5978346"/>
                    <a:ext cx="46989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IN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07</a:t>
                    </a:r>
                    <a:endParaRPr lang="en-IN" sz="14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233" name="Group 228"/>
            <p:cNvGrpSpPr/>
            <p:nvPr/>
          </p:nvGrpSpPr>
          <p:grpSpPr>
            <a:xfrm>
              <a:off x="137678" y="2011521"/>
              <a:ext cx="3434093" cy="3495328"/>
              <a:chOff x="137678" y="2011521"/>
              <a:chExt cx="3434093" cy="3495328"/>
            </a:xfrm>
          </p:grpSpPr>
          <p:grpSp>
            <p:nvGrpSpPr>
              <p:cNvPr id="234" name="Group 2"/>
              <p:cNvGrpSpPr/>
              <p:nvPr/>
            </p:nvGrpSpPr>
            <p:grpSpPr>
              <a:xfrm>
                <a:off x="137678" y="2011521"/>
                <a:ext cx="3434093" cy="3495328"/>
                <a:chOff x="854529" y="1084930"/>
                <a:chExt cx="4501242" cy="4501242"/>
              </a:xfrm>
            </p:grpSpPr>
            <p:sp>
              <p:nvSpPr>
                <p:cNvPr id="158" name="Oval 157"/>
                <p:cNvSpPr/>
                <p:nvPr/>
              </p:nvSpPr>
              <p:spPr>
                <a:xfrm>
                  <a:off x="854529" y="1084930"/>
                  <a:ext cx="4501241" cy="4501242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90" name="Freeform 89"/>
                <p:cNvSpPr/>
                <p:nvPr/>
              </p:nvSpPr>
              <p:spPr>
                <a:xfrm>
                  <a:off x="3107595" y="1085054"/>
                  <a:ext cx="945675" cy="750238"/>
                </a:xfrm>
                <a:custGeom>
                  <a:avLst/>
                  <a:gdLst>
                    <a:gd name="connsiteX0" fmla="*/ 0 w 1101994"/>
                    <a:gd name="connsiteY0" fmla="*/ 0 h 874251"/>
                    <a:gd name="connsiteX1" fmla="*/ 265300 w 1101994"/>
                    <a:gd name="connsiteY1" fmla="*/ 13396 h 874251"/>
                    <a:gd name="connsiteX2" fmla="*/ 1018002 w 1101994"/>
                    <a:gd name="connsiteY2" fmla="*/ 205956 h 874251"/>
                    <a:gd name="connsiteX3" fmla="*/ 1101994 w 1101994"/>
                    <a:gd name="connsiteY3" fmla="*/ 246417 h 874251"/>
                    <a:gd name="connsiteX4" fmla="*/ 809230 w 1101994"/>
                    <a:gd name="connsiteY4" fmla="*/ 874251 h 874251"/>
                    <a:gd name="connsiteX5" fmla="*/ 748121 w 1101994"/>
                    <a:gd name="connsiteY5" fmla="*/ 844813 h 874251"/>
                    <a:gd name="connsiteX6" fmla="*/ 194410 w 1101994"/>
                    <a:gd name="connsiteY6" fmla="*/ 703160 h 874251"/>
                    <a:gd name="connsiteX7" fmla="*/ 0 w 1101994"/>
                    <a:gd name="connsiteY7" fmla="*/ 693343 h 874251"/>
                    <a:gd name="connsiteX8" fmla="*/ 0 w 1101994"/>
                    <a:gd name="connsiteY8" fmla="*/ 0 h 8742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01994" h="874251">
                      <a:moveTo>
                        <a:pt x="0" y="0"/>
                      </a:moveTo>
                      <a:lnTo>
                        <a:pt x="265300" y="13396"/>
                      </a:lnTo>
                      <a:cubicBezTo>
                        <a:pt x="529797" y="40258"/>
                        <a:pt x="782675" y="106422"/>
                        <a:pt x="1018002" y="205956"/>
                      </a:cubicBezTo>
                      <a:lnTo>
                        <a:pt x="1101994" y="246417"/>
                      </a:lnTo>
                      <a:lnTo>
                        <a:pt x="809230" y="874251"/>
                      </a:lnTo>
                      <a:lnTo>
                        <a:pt x="748121" y="844813"/>
                      </a:lnTo>
                      <a:cubicBezTo>
                        <a:pt x="575008" y="771592"/>
                        <a:pt x="388983" y="722920"/>
                        <a:pt x="194410" y="703160"/>
                      </a:cubicBezTo>
                      <a:lnTo>
                        <a:pt x="0" y="6933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2445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89" name="Freeform 88"/>
                <p:cNvSpPr/>
                <p:nvPr/>
              </p:nvSpPr>
              <p:spPr>
                <a:xfrm>
                  <a:off x="3806441" y="1298639"/>
                  <a:ext cx="1045698" cy="993395"/>
                </a:xfrm>
                <a:custGeom>
                  <a:avLst/>
                  <a:gdLst>
                    <a:gd name="connsiteX0" fmla="*/ 292763 w 1218550"/>
                    <a:gd name="connsiteY0" fmla="*/ 0 h 1157601"/>
                    <a:gd name="connsiteX1" fmla="*/ 432894 w 1218550"/>
                    <a:gd name="connsiteY1" fmla="*/ 67505 h 1157601"/>
                    <a:gd name="connsiteX2" fmla="*/ 1206546 w 1218550"/>
                    <a:gd name="connsiteY2" fmla="*/ 705365 h 1157601"/>
                    <a:gd name="connsiteX3" fmla="*/ 1218550 w 1218550"/>
                    <a:gd name="connsiteY3" fmla="*/ 721417 h 1157601"/>
                    <a:gd name="connsiteX4" fmla="*/ 679908 w 1218550"/>
                    <a:gd name="connsiteY4" fmla="*/ 1157601 h 1157601"/>
                    <a:gd name="connsiteX5" fmla="*/ 671529 w 1218550"/>
                    <a:gd name="connsiteY5" fmla="*/ 1146396 h 1157601"/>
                    <a:gd name="connsiteX6" fmla="*/ 102406 w 1218550"/>
                    <a:gd name="connsiteY6" fmla="*/ 677165 h 1157601"/>
                    <a:gd name="connsiteX7" fmla="*/ 0 w 1218550"/>
                    <a:gd name="connsiteY7" fmla="*/ 627833 h 1157601"/>
                    <a:gd name="connsiteX8" fmla="*/ 292763 w 1218550"/>
                    <a:gd name="connsiteY8" fmla="*/ 0 h 1157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8550" h="1157601">
                      <a:moveTo>
                        <a:pt x="292763" y="0"/>
                      </a:moveTo>
                      <a:lnTo>
                        <a:pt x="432894" y="67505"/>
                      </a:lnTo>
                      <a:cubicBezTo>
                        <a:pt x="730184" y="229002"/>
                        <a:pt x="992755" y="446309"/>
                        <a:pt x="1206546" y="705365"/>
                      </a:cubicBezTo>
                      <a:lnTo>
                        <a:pt x="1218550" y="721417"/>
                      </a:lnTo>
                      <a:lnTo>
                        <a:pt x="679908" y="1157601"/>
                      </a:lnTo>
                      <a:lnTo>
                        <a:pt x="671529" y="1146396"/>
                      </a:lnTo>
                      <a:cubicBezTo>
                        <a:pt x="514257" y="955826"/>
                        <a:pt x="321101" y="795968"/>
                        <a:pt x="102406" y="677165"/>
                      </a:cubicBezTo>
                      <a:lnTo>
                        <a:pt x="0" y="627833"/>
                      </a:lnTo>
                      <a:lnTo>
                        <a:pt x="292763" y="0"/>
                      </a:lnTo>
                      <a:close/>
                    </a:path>
                  </a:pathLst>
                </a:custGeom>
                <a:solidFill>
                  <a:srgbClr val="EC810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83" name="Freeform 82"/>
                <p:cNvSpPr/>
                <p:nvPr/>
              </p:nvSpPr>
              <p:spPr>
                <a:xfrm>
                  <a:off x="4392833" y="1921640"/>
                  <a:ext cx="903142" cy="1039363"/>
                </a:xfrm>
                <a:custGeom>
                  <a:avLst/>
                  <a:gdLst>
                    <a:gd name="connsiteX0" fmla="*/ 538642 w 1052430"/>
                    <a:gd name="connsiteY0" fmla="*/ 0 h 1211168"/>
                    <a:gd name="connsiteX1" fmla="*/ 674202 w 1052430"/>
                    <a:gd name="connsiteY1" fmla="*/ 181282 h 1211168"/>
                    <a:gd name="connsiteX2" fmla="*/ 1004200 w 1052430"/>
                    <a:gd name="connsiteY2" fmla="*/ 867734 h 1211168"/>
                    <a:gd name="connsiteX3" fmla="*/ 1052430 w 1052430"/>
                    <a:gd name="connsiteY3" fmla="*/ 1055306 h 1211168"/>
                    <a:gd name="connsiteX4" fmla="*/ 377320 w 1052430"/>
                    <a:gd name="connsiteY4" fmla="*/ 1211168 h 1211168"/>
                    <a:gd name="connsiteX5" fmla="*/ 342028 w 1052430"/>
                    <a:gd name="connsiteY5" fmla="*/ 1073913 h 1211168"/>
                    <a:gd name="connsiteX6" fmla="*/ 99272 w 1052430"/>
                    <a:gd name="connsiteY6" fmla="*/ 568937 h 1211168"/>
                    <a:gd name="connsiteX7" fmla="*/ 0 w 1052430"/>
                    <a:gd name="connsiteY7" fmla="*/ 436183 h 1211168"/>
                    <a:gd name="connsiteX8" fmla="*/ 538642 w 1052430"/>
                    <a:gd name="connsiteY8" fmla="*/ 0 h 1211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2430" h="1211168">
                      <a:moveTo>
                        <a:pt x="538642" y="0"/>
                      </a:moveTo>
                      <a:lnTo>
                        <a:pt x="674202" y="181282"/>
                      </a:lnTo>
                      <a:cubicBezTo>
                        <a:pt x="815595" y="390571"/>
                        <a:pt x="927572" y="621365"/>
                        <a:pt x="1004200" y="867734"/>
                      </a:cubicBezTo>
                      <a:lnTo>
                        <a:pt x="1052430" y="1055306"/>
                      </a:lnTo>
                      <a:lnTo>
                        <a:pt x="377320" y="1211168"/>
                      </a:lnTo>
                      <a:lnTo>
                        <a:pt x="342028" y="1073913"/>
                      </a:lnTo>
                      <a:cubicBezTo>
                        <a:pt x="285658" y="892676"/>
                        <a:pt x="203285" y="722896"/>
                        <a:pt x="99272" y="568937"/>
                      </a:cubicBezTo>
                      <a:lnTo>
                        <a:pt x="0" y="436183"/>
                      </a:lnTo>
                      <a:lnTo>
                        <a:pt x="538642" y="0"/>
                      </a:lnTo>
                      <a:close/>
                    </a:path>
                  </a:pathLst>
                </a:custGeom>
                <a:solidFill>
                  <a:srgbClr val="D3000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77" name="Freeform 76"/>
                <p:cNvSpPr/>
                <p:nvPr/>
              </p:nvSpPr>
              <p:spPr>
                <a:xfrm>
                  <a:off x="4717849" y="2831987"/>
                  <a:ext cx="637922" cy="969078"/>
                </a:xfrm>
                <a:custGeom>
                  <a:avLst/>
                  <a:gdLst>
                    <a:gd name="connsiteX0" fmla="*/ 675110 w 743370"/>
                    <a:gd name="connsiteY0" fmla="*/ 0 h 1129265"/>
                    <a:gd name="connsiteX1" fmla="*/ 690087 w 743370"/>
                    <a:gd name="connsiteY1" fmla="*/ 58249 h 1129265"/>
                    <a:gd name="connsiteX2" fmla="*/ 743370 w 743370"/>
                    <a:gd name="connsiteY2" fmla="*/ 586803 h 1129265"/>
                    <a:gd name="connsiteX3" fmla="*/ 690087 w 743370"/>
                    <a:gd name="connsiteY3" fmla="*/ 1115357 h 1129265"/>
                    <a:gd name="connsiteX4" fmla="*/ 686511 w 743370"/>
                    <a:gd name="connsiteY4" fmla="*/ 1129265 h 1129265"/>
                    <a:gd name="connsiteX5" fmla="*/ 8387 w 743370"/>
                    <a:gd name="connsiteY5" fmla="*/ 985126 h 1129265"/>
                    <a:gd name="connsiteX6" fmla="*/ 10830 w 743370"/>
                    <a:gd name="connsiteY6" fmla="*/ 975625 h 1129265"/>
                    <a:gd name="connsiteX7" fmla="*/ 50027 w 743370"/>
                    <a:gd name="connsiteY7" fmla="*/ 586803 h 1129265"/>
                    <a:gd name="connsiteX8" fmla="*/ 10830 w 743370"/>
                    <a:gd name="connsiteY8" fmla="*/ 197981 h 1129265"/>
                    <a:gd name="connsiteX9" fmla="*/ 0 w 743370"/>
                    <a:gd name="connsiteY9" fmla="*/ 155862 h 1129265"/>
                    <a:gd name="connsiteX10" fmla="*/ 675110 w 743370"/>
                    <a:gd name="connsiteY10" fmla="*/ 0 h 1129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3370" h="1129265">
                      <a:moveTo>
                        <a:pt x="675110" y="0"/>
                      </a:moveTo>
                      <a:lnTo>
                        <a:pt x="690087" y="58249"/>
                      </a:lnTo>
                      <a:cubicBezTo>
                        <a:pt x="725023" y="228977"/>
                        <a:pt x="743370" y="405747"/>
                        <a:pt x="743370" y="586803"/>
                      </a:cubicBezTo>
                      <a:cubicBezTo>
                        <a:pt x="743370" y="767859"/>
                        <a:pt x="725023" y="944630"/>
                        <a:pt x="690087" y="1115357"/>
                      </a:cubicBezTo>
                      <a:lnTo>
                        <a:pt x="686511" y="1129265"/>
                      </a:lnTo>
                      <a:lnTo>
                        <a:pt x="8387" y="985126"/>
                      </a:lnTo>
                      <a:lnTo>
                        <a:pt x="10830" y="975625"/>
                      </a:lnTo>
                      <a:cubicBezTo>
                        <a:pt x="36531" y="850032"/>
                        <a:pt x="50027" y="719994"/>
                        <a:pt x="50027" y="586803"/>
                      </a:cubicBezTo>
                      <a:cubicBezTo>
                        <a:pt x="50027" y="453613"/>
                        <a:pt x="36531" y="323574"/>
                        <a:pt x="10830" y="197981"/>
                      </a:cubicBezTo>
                      <a:lnTo>
                        <a:pt x="0" y="155862"/>
                      </a:lnTo>
                      <a:lnTo>
                        <a:pt x="675110" y="0"/>
                      </a:lnTo>
                      <a:close/>
                    </a:path>
                  </a:pathLst>
                </a:custGeom>
                <a:solidFill>
                  <a:srgbClr val="22445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>
                  <a:off x="4410135" y="3682111"/>
                  <a:ext cx="895624" cy="1035899"/>
                </a:xfrm>
                <a:custGeom>
                  <a:avLst/>
                  <a:gdLst>
                    <a:gd name="connsiteX0" fmla="*/ 365545 w 1043669"/>
                    <a:gd name="connsiteY0" fmla="*/ 0 h 1207132"/>
                    <a:gd name="connsiteX1" fmla="*/ 1043669 w 1043669"/>
                    <a:gd name="connsiteY1" fmla="*/ 144139 h 1207132"/>
                    <a:gd name="connsiteX2" fmla="*/ 984039 w 1043669"/>
                    <a:gd name="connsiteY2" fmla="*/ 376048 h 1207132"/>
                    <a:gd name="connsiteX3" fmla="*/ 654041 w 1043669"/>
                    <a:gd name="connsiteY3" fmla="*/ 1062500 h 1207132"/>
                    <a:gd name="connsiteX4" fmla="*/ 545888 w 1043669"/>
                    <a:gd name="connsiteY4" fmla="*/ 1207132 h 1207132"/>
                    <a:gd name="connsiteX5" fmla="*/ 0 w 1043669"/>
                    <a:gd name="connsiteY5" fmla="*/ 780638 h 1207132"/>
                    <a:gd name="connsiteX6" fmla="*/ 79111 w 1043669"/>
                    <a:gd name="connsiteY6" fmla="*/ 674845 h 1207132"/>
                    <a:gd name="connsiteX7" fmla="*/ 321867 w 1043669"/>
                    <a:gd name="connsiteY7" fmla="*/ 169869 h 1207132"/>
                    <a:gd name="connsiteX8" fmla="*/ 365545 w 1043669"/>
                    <a:gd name="connsiteY8" fmla="*/ 0 h 1207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43669" h="1207132">
                      <a:moveTo>
                        <a:pt x="365545" y="0"/>
                      </a:moveTo>
                      <a:lnTo>
                        <a:pt x="1043669" y="144139"/>
                      </a:lnTo>
                      <a:lnTo>
                        <a:pt x="984039" y="376048"/>
                      </a:lnTo>
                      <a:cubicBezTo>
                        <a:pt x="907411" y="622417"/>
                        <a:pt x="795434" y="853212"/>
                        <a:pt x="654041" y="1062500"/>
                      </a:cubicBezTo>
                      <a:lnTo>
                        <a:pt x="545888" y="1207132"/>
                      </a:lnTo>
                      <a:lnTo>
                        <a:pt x="0" y="780638"/>
                      </a:lnTo>
                      <a:lnTo>
                        <a:pt x="79111" y="674845"/>
                      </a:lnTo>
                      <a:cubicBezTo>
                        <a:pt x="183124" y="520886"/>
                        <a:pt x="265497" y="351106"/>
                        <a:pt x="321867" y="169869"/>
                      </a:cubicBezTo>
                      <a:lnTo>
                        <a:pt x="365545" y="0"/>
                      </a:lnTo>
                      <a:close/>
                    </a:path>
                  </a:pathLst>
                </a:custGeom>
                <a:solidFill>
                  <a:srgbClr val="EC810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>
                  <a:off x="3832450" y="4355932"/>
                  <a:ext cx="1043209" cy="999500"/>
                </a:xfrm>
                <a:custGeom>
                  <a:avLst/>
                  <a:gdLst>
                    <a:gd name="connsiteX0" fmla="*/ 669763 w 1215650"/>
                    <a:gd name="connsiteY0" fmla="*/ 0 h 1164716"/>
                    <a:gd name="connsiteX1" fmla="*/ 1215650 w 1215650"/>
                    <a:gd name="connsiteY1" fmla="*/ 426494 h 1164716"/>
                    <a:gd name="connsiteX2" fmla="*/ 1176238 w 1215650"/>
                    <a:gd name="connsiteY2" fmla="*/ 479198 h 1164716"/>
                    <a:gd name="connsiteX3" fmla="*/ 402586 w 1215650"/>
                    <a:gd name="connsiteY3" fmla="*/ 1117058 h 1164716"/>
                    <a:gd name="connsiteX4" fmla="*/ 303656 w 1215650"/>
                    <a:gd name="connsiteY4" fmla="*/ 1164716 h 1164716"/>
                    <a:gd name="connsiteX5" fmla="*/ 0 w 1215650"/>
                    <a:gd name="connsiteY5" fmla="*/ 542130 h 1164716"/>
                    <a:gd name="connsiteX6" fmla="*/ 72098 w 1215650"/>
                    <a:gd name="connsiteY6" fmla="*/ 507398 h 1164716"/>
                    <a:gd name="connsiteX7" fmla="*/ 641221 w 1215650"/>
                    <a:gd name="connsiteY7" fmla="*/ 38167 h 1164716"/>
                    <a:gd name="connsiteX8" fmla="*/ 669763 w 1215650"/>
                    <a:gd name="connsiteY8" fmla="*/ 0 h 116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5650" h="1164716">
                      <a:moveTo>
                        <a:pt x="669763" y="0"/>
                      </a:moveTo>
                      <a:lnTo>
                        <a:pt x="1215650" y="426494"/>
                      </a:lnTo>
                      <a:lnTo>
                        <a:pt x="1176238" y="479198"/>
                      </a:lnTo>
                      <a:cubicBezTo>
                        <a:pt x="962447" y="738254"/>
                        <a:pt x="699876" y="955561"/>
                        <a:pt x="402586" y="1117058"/>
                      </a:cubicBezTo>
                      <a:lnTo>
                        <a:pt x="303656" y="1164716"/>
                      </a:lnTo>
                      <a:lnTo>
                        <a:pt x="0" y="542130"/>
                      </a:lnTo>
                      <a:lnTo>
                        <a:pt x="72098" y="507398"/>
                      </a:lnTo>
                      <a:cubicBezTo>
                        <a:pt x="290793" y="388595"/>
                        <a:pt x="483949" y="228737"/>
                        <a:pt x="641221" y="38167"/>
                      </a:cubicBezTo>
                      <a:lnTo>
                        <a:pt x="669763" y="0"/>
                      </a:lnTo>
                      <a:close/>
                    </a:path>
                  </a:pathLst>
                </a:custGeom>
                <a:solidFill>
                  <a:srgbClr val="D3000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>
                  <a:off x="3107595" y="4823282"/>
                  <a:ext cx="981031" cy="762767"/>
                </a:xfrm>
                <a:custGeom>
                  <a:avLst/>
                  <a:gdLst>
                    <a:gd name="connsiteX0" fmla="*/ 839539 w 1143194"/>
                    <a:gd name="connsiteY0" fmla="*/ 0 h 888851"/>
                    <a:gd name="connsiteX1" fmla="*/ 1143194 w 1143194"/>
                    <a:gd name="connsiteY1" fmla="*/ 622587 h 888851"/>
                    <a:gd name="connsiteX2" fmla="*/ 1018002 w 1143194"/>
                    <a:gd name="connsiteY2" fmla="*/ 682895 h 888851"/>
                    <a:gd name="connsiteX3" fmla="*/ 265300 w 1143194"/>
                    <a:gd name="connsiteY3" fmla="*/ 875455 h 888851"/>
                    <a:gd name="connsiteX4" fmla="*/ 0 w 1143194"/>
                    <a:gd name="connsiteY4" fmla="*/ 888851 h 888851"/>
                    <a:gd name="connsiteX5" fmla="*/ 0 w 1143194"/>
                    <a:gd name="connsiteY5" fmla="*/ 195508 h 888851"/>
                    <a:gd name="connsiteX6" fmla="*/ 194410 w 1143194"/>
                    <a:gd name="connsiteY6" fmla="*/ 185691 h 888851"/>
                    <a:gd name="connsiteX7" fmla="*/ 748121 w 1143194"/>
                    <a:gd name="connsiteY7" fmla="*/ 44038 h 888851"/>
                    <a:gd name="connsiteX8" fmla="*/ 839539 w 1143194"/>
                    <a:gd name="connsiteY8" fmla="*/ 0 h 888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43194" h="888851">
                      <a:moveTo>
                        <a:pt x="839539" y="0"/>
                      </a:moveTo>
                      <a:lnTo>
                        <a:pt x="1143194" y="622587"/>
                      </a:lnTo>
                      <a:lnTo>
                        <a:pt x="1018002" y="682895"/>
                      </a:lnTo>
                      <a:cubicBezTo>
                        <a:pt x="782675" y="782430"/>
                        <a:pt x="529797" y="848594"/>
                        <a:pt x="265300" y="875455"/>
                      </a:cubicBezTo>
                      <a:lnTo>
                        <a:pt x="0" y="888851"/>
                      </a:lnTo>
                      <a:lnTo>
                        <a:pt x="0" y="195508"/>
                      </a:lnTo>
                      <a:lnTo>
                        <a:pt x="194410" y="185691"/>
                      </a:lnTo>
                      <a:cubicBezTo>
                        <a:pt x="388983" y="165932"/>
                        <a:pt x="575008" y="117259"/>
                        <a:pt x="748121" y="44038"/>
                      </a:cubicBezTo>
                      <a:lnTo>
                        <a:pt x="839539" y="0"/>
                      </a:lnTo>
                      <a:close/>
                    </a:path>
                  </a:pathLst>
                </a:custGeom>
                <a:solidFill>
                  <a:srgbClr val="22445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59" name="Oval 158"/>
                <p:cNvSpPr/>
                <p:nvPr/>
              </p:nvSpPr>
              <p:spPr>
                <a:xfrm>
                  <a:off x="1449521" y="1679922"/>
                  <a:ext cx="3311258" cy="331125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2800" b="1" dirty="0" smtClean="0">
                      <a:solidFill>
                        <a:schemeClr val="tx1"/>
                      </a:solidFill>
                      <a:latin typeface="Candara" pitchFamily="34" charset="0"/>
                    </a:rPr>
                    <a:t>CYRIX</a:t>
                  </a:r>
                </a:p>
                <a:p>
                  <a:pPr algn="ctr"/>
                  <a:r>
                    <a:rPr lang="en-IN" sz="2800" b="1" dirty="0" smtClean="0">
                      <a:solidFill>
                        <a:schemeClr val="tx1"/>
                      </a:solidFill>
                      <a:latin typeface="Candara" pitchFamily="34" charset="0"/>
                    </a:rPr>
                    <a:t>HEALTHCARE PVT LTD</a:t>
                  </a:r>
                  <a:endParaRPr lang="en-IN" sz="2800" b="1" dirty="0">
                    <a:solidFill>
                      <a:schemeClr val="tx1"/>
                    </a:solidFill>
                    <a:latin typeface="Candara" pitchFamily="34" charset="0"/>
                  </a:endParaRPr>
                </a:p>
              </p:txBody>
            </p:sp>
          </p:grpSp>
          <p:grpSp>
            <p:nvGrpSpPr>
              <p:cNvPr id="235" name="Group 226"/>
              <p:cNvGrpSpPr/>
              <p:nvPr/>
            </p:nvGrpSpPr>
            <p:grpSpPr>
              <a:xfrm>
                <a:off x="2289179" y="3734315"/>
                <a:ext cx="1057726" cy="1459051"/>
                <a:chOff x="2289179" y="3734315"/>
                <a:chExt cx="1057726" cy="1459051"/>
              </a:xfrm>
            </p:grpSpPr>
            <p:sp>
              <p:nvSpPr>
                <p:cNvPr id="260" name="Oval 179"/>
                <p:cNvSpPr>
                  <a:spLocks noChangeArrowheads="1"/>
                </p:cNvSpPr>
                <p:nvPr/>
              </p:nvSpPr>
              <p:spPr bwMode="auto">
                <a:xfrm>
                  <a:off x="2289179" y="5166090"/>
                  <a:ext cx="27488" cy="27276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124" name="Rounded Rectangle 123"/>
                <p:cNvSpPr/>
                <p:nvPr/>
              </p:nvSpPr>
              <p:spPr>
                <a:xfrm>
                  <a:off x="3262854" y="3734315"/>
                  <a:ext cx="84051" cy="960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</p:grpSp>
      <p:pic>
        <p:nvPicPr>
          <p:cNvPr id="128" name="Picture 127" descr="Logo-Cyrix 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330" y="356342"/>
            <a:ext cx="2086629" cy="573823"/>
          </a:xfrm>
          <a:prstGeom prst="rect">
            <a:avLst/>
          </a:prstGeom>
        </p:spPr>
      </p:pic>
      <p:grpSp>
        <p:nvGrpSpPr>
          <p:cNvPr id="130" name="Google Shape;6306;p53"/>
          <p:cNvGrpSpPr/>
          <p:nvPr/>
        </p:nvGrpSpPr>
        <p:grpSpPr>
          <a:xfrm>
            <a:off x="3458354" y="1416888"/>
            <a:ext cx="334031" cy="334031"/>
            <a:chOff x="-33673825" y="1916675"/>
            <a:chExt cx="291450" cy="291450"/>
          </a:xfrm>
        </p:grpSpPr>
        <p:sp>
          <p:nvSpPr>
            <p:cNvPr id="131" name="Google Shape;6307;p53"/>
            <p:cNvSpPr/>
            <p:nvPr/>
          </p:nvSpPr>
          <p:spPr>
            <a:xfrm>
              <a:off x="-33486375" y="1950550"/>
              <a:ext cx="85875" cy="85075"/>
            </a:xfrm>
            <a:custGeom>
              <a:avLst/>
              <a:gdLst/>
              <a:ahLst/>
              <a:cxnLst/>
              <a:rect l="l" t="t" r="r" b="b"/>
              <a:pathLst>
                <a:path w="3435" h="3403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1072" y="693"/>
                  </a:lnTo>
                  <a:cubicBezTo>
                    <a:pt x="1639" y="693"/>
                    <a:pt x="2111" y="1166"/>
                    <a:pt x="2111" y="1733"/>
                  </a:cubicBezTo>
                  <a:lnTo>
                    <a:pt x="2111" y="2269"/>
                  </a:lnTo>
                  <a:lnTo>
                    <a:pt x="1985" y="2174"/>
                  </a:lnTo>
                  <a:cubicBezTo>
                    <a:pt x="1922" y="2111"/>
                    <a:pt x="1836" y="2080"/>
                    <a:pt x="1749" y="2080"/>
                  </a:cubicBezTo>
                  <a:cubicBezTo>
                    <a:pt x="1663" y="2080"/>
                    <a:pt x="1576" y="2111"/>
                    <a:pt x="1513" y="2174"/>
                  </a:cubicBezTo>
                  <a:cubicBezTo>
                    <a:pt x="1387" y="2269"/>
                    <a:pt x="1387" y="2521"/>
                    <a:pt x="1513" y="2647"/>
                  </a:cubicBezTo>
                  <a:lnTo>
                    <a:pt x="2174" y="3308"/>
                  </a:lnTo>
                  <a:cubicBezTo>
                    <a:pt x="2237" y="3371"/>
                    <a:pt x="2324" y="3403"/>
                    <a:pt x="2411" y="3403"/>
                  </a:cubicBezTo>
                  <a:cubicBezTo>
                    <a:pt x="2497" y="3403"/>
                    <a:pt x="2584" y="3371"/>
                    <a:pt x="2647" y="3308"/>
                  </a:cubicBezTo>
                  <a:lnTo>
                    <a:pt x="3309" y="2647"/>
                  </a:lnTo>
                  <a:cubicBezTo>
                    <a:pt x="3435" y="2521"/>
                    <a:pt x="3435" y="2269"/>
                    <a:pt x="3309" y="2174"/>
                  </a:cubicBezTo>
                  <a:cubicBezTo>
                    <a:pt x="3261" y="2111"/>
                    <a:pt x="3175" y="2080"/>
                    <a:pt x="3084" y="2080"/>
                  </a:cubicBezTo>
                  <a:cubicBezTo>
                    <a:pt x="2994" y="2080"/>
                    <a:pt x="2899" y="2111"/>
                    <a:pt x="2836" y="2174"/>
                  </a:cubicBezTo>
                  <a:lnTo>
                    <a:pt x="2742" y="2269"/>
                  </a:lnTo>
                  <a:lnTo>
                    <a:pt x="2742" y="1733"/>
                  </a:lnTo>
                  <a:cubicBezTo>
                    <a:pt x="2773" y="788"/>
                    <a:pt x="1985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6308;p53"/>
            <p:cNvSpPr/>
            <p:nvPr/>
          </p:nvSpPr>
          <p:spPr>
            <a:xfrm>
              <a:off x="-33605300" y="2122250"/>
              <a:ext cx="85075" cy="85875"/>
            </a:xfrm>
            <a:custGeom>
              <a:avLst/>
              <a:gdLst/>
              <a:ahLst/>
              <a:cxnLst/>
              <a:rect l="l" t="t" r="r" b="b"/>
              <a:pathLst>
                <a:path w="3403" h="3435" extrusionOk="0">
                  <a:moveTo>
                    <a:pt x="1024" y="0"/>
                  </a:moveTo>
                  <a:cubicBezTo>
                    <a:pt x="938" y="0"/>
                    <a:pt x="851" y="32"/>
                    <a:pt x="788" y="95"/>
                  </a:cubicBezTo>
                  <a:lnTo>
                    <a:pt x="126" y="756"/>
                  </a:lnTo>
                  <a:cubicBezTo>
                    <a:pt x="0" y="882"/>
                    <a:pt x="0" y="1134"/>
                    <a:pt x="126" y="1229"/>
                  </a:cubicBezTo>
                  <a:cubicBezTo>
                    <a:pt x="189" y="1292"/>
                    <a:pt x="276" y="1323"/>
                    <a:pt x="363" y="1323"/>
                  </a:cubicBezTo>
                  <a:cubicBezTo>
                    <a:pt x="449" y="1323"/>
                    <a:pt x="536" y="1292"/>
                    <a:pt x="599" y="1229"/>
                  </a:cubicBezTo>
                  <a:lnTo>
                    <a:pt x="725" y="1134"/>
                  </a:lnTo>
                  <a:lnTo>
                    <a:pt x="725" y="1670"/>
                  </a:lnTo>
                  <a:cubicBezTo>
                    <a:pt x="662" y="2174"/>
                    <a:pt x="820" y="2615"/>
                    <a:pt x="1135" y="2930"/>
                  </a:cubicBezTo>
                  <a:cubicBezTo>
                    <a:pt x="1450" y="3245"/>
                    <a:pt x="1891" y="3434"/>
                    <a:pt x="2363" y="3434"/>
                  </a:cubicBezTo>
                  <a:lnTo>
                    <a:pt x="3025" y="3434"/>
                  </a:lnTo>
                  <a:cubicBezTo>
                    <a:pt x="3245" y="3434"/>
                    <a:pt x="3403" y="3277"/>
                    <a:pt x="3403" y="3088"/>
                  </a:cubicBezTo>
                  <a:cubicBezTo>
                    <a:pt x="3403" y="2899"/>
                    <a:pt x="3245" y="2741"/>
                    <a:pt x="3025" y="2741"/>
                  </a:cubicBezTo>
                  <a:lnTo>
                    <a:pt x="2363" y="2741"/>
                  </a:lnTo>
                  <a:cubicBezTo>
                    <a:pt x="1828" y="2741"/>
                    <a:pt x="1355" y="2269"/>
                    <a:pt x="1355" y="1670"/>
                  </a:cubicBezTo>
                  <a:lnTo>
                    <a:pt x="1355" y="1134"/>
                  </a:lnTo>
                  <a:lnTo>
                    <a:pt x="1450" y="1229"/>
                  </a:lnTo>
                  <a:cubicBezTo>
                    <a:pt x="1513" y="1292"/>
                    <a:pt x="1607" y="1323"/>
                    <a:pt x="1698" y="1323"/>
                  </a:cubicBezTo>
                  <a:cubicBezTo>
                    <a:pt x="1788" y="1323"/>
                    <a:pt x="1875" y="1292"/>
                    <a:pt x="1922" y="1229"/>
                  </a:cubicBezTo>
                  <a:cubicBezTo>
                    <a:pt x="2048" y="1134"/>
                    <a:pt x="2048" y="882"/>
                    <a:pt x="1922" y="756"/>
                  </a:cubicBezTo>
                  <a:lnTo>
                    <a:pt x="1261" y="95"/>
                  </a:lnTo>
                  <a:cubicBezTo>
                    <a:pt x="1198" y="32"/>
                    <a:pt x="1111" y="0"/>
                    <a:pt x="102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6309;p53"/>
            <p:cNvSpPr/>
            <p:nvPr/>
          </p:nvSpPr>
          <p:spPr>
            <a:xfrm>
              <a:off x="-33673825" y="1916675"/>
              <a:ext cx="189050" cy="189050"/>
            </a:xfrm>
            <a:custGeom>
              <a:avLst/>
              <a:gdLst/>
              <a:ahLst/>
              <a:cxnLst/>
              <a:rect l="l" t="t" r="r" b="b"/>
              <a:pathLst>
                <a:path w="7562" h="7562" extrusionOk="0">
                  <a:moveTo>
                    <a:pt x="3718" y="694"/>
                  </a:moveTo>
                  <a:cubicBezTo>
                    <a:pt x="5073" y="694"/>
                    <a:pt x="6144" y="1733"/>
                    <a:pt x="6144" y="3088"/>
                  </a:cubicBezTo>
                  <a:lnTo>
                    <a:pt x="6144" y="3466"/>
                  </a:lnTo>
                  <a:lnTo>
                    <a:pt x="6081" y="3466"/>
                  </a:lnTo>
                  <a:cubicBezTo>
                    <a:pt x="5986" y="2647"/>
                    <a:pt x="5262" y="2048"/>
                    <a:pt x="4411" y="2048"/>
                  </a:cubicBezTo>
                  <a:lnTo>
                    <a:pt x="3025" y="2048"/>
                  </a:lnTo>
                  <a:cubicBezTo>
                    <a:pt x="2143" y="2048"/>
                    <a:pt x="1481" y="2678"/>
                    <a:pt x="1324" y="3466"/>
                  </a:cubicBezTo>
                  <a:lnTo>
                    <a:pt x="1292" y="3466"/>
                  </a:lnTo>
                  <a:lnTo>
                    <a:pt x="1292" y="3088"/>
                  </a:lnTo>
                  <a:cubicBezTo>
                    <a:pt x="1355" y="1733"/>
                    <a:pt x="2426" y="694"/>
                    <a:pt x="3718" y="694"/>
                  </a:cubicBezTo>
                  <a:close/>
                  <a:moveTo>
                    <a:pt x="4380" y="2741"/>
                  </a:moveTo>
                  <a:cubicBezTo>
                    <a:pt x="4915" y="2741"/>
                    <a:pt x="5388" y="3214"/>
                    <a:pt x="5388" y="3750"/>
                  </a:cubicBezTo>
                  <a:lnTo>
                    <a:pt x="5388" y="4096"/>
                  </a:lnTo>
                  <a:lnTo>
                    <a:pt x="5388" y="4096"/>
                  </a:lnTo>
                  <a:cubicBezTo>
                    <a:pt x="5153" y="4096"/>
                    <a:pt x="4907" y="4091"/>
                    <a:pt x="4821" y="4033"/>
                  </a:cubicBezTo>
                  <a:cubicBezTo>
                    <a:pt x="4789" y="4002"/>
                    <a:pt x="4758" y="3876"/>
                    <a:pt x="4758" y="3781"/>
                  </a:cubicBezTo>
                  <a:cubicBezTo>
                    <a:pt x="4758" y="3592"/>
                    <a:pt x="4600" y="3435"/>
                    <a:pt x="4411" y="3435"/>
                  </a:cubicBezTo>
                  <a:cubicBezTo>
                    <a:pt x="4191" y="3435"/>
                    <a:pt x="4033" y="3592"/>
                    <a:pt x="4033" y="3781"/>
                  </a:cubicBezTo>
                  <a:cubicBezTo>
                    <a:pt x="4033" y="3876"/>
                    <a:pt x="4033" y="4002"/>
                    <a:pt x="3970" y="4033"/>
                  </a:cubicBezTo>
                  <a:cubicBezTo>
                    <a:pt x="3907" y="4096"/>
                    <a:pt x="3757" y="4112"/>
                    <a:pt x="3576" y="4112"/>
                  </a:cubicBezTo>
                  <a:cubicBezTo>
                    <a:pt x="3395" y="4112"/>
                    <a:pt x="3182" y="4096"/>
                    <a:pt x="2993" y="4096"/>
                  </a:cubicBezTo>
                  <a:lnTo>
                    <a:pt x="1954" y="4096"/>
                  </a:lnTo>
                  <a:lnTo>
                    <a:pt x="1954" y="3750"/>
                  </a:lnTo>
                  <a:cubicBezTo>
                    <a:pt x="1954" y="3214"/>
                    <a:pt x="2426" y="2741"/>
                    <a:pt x="2993" y="2741"/>
                  </a:cubicBezTo>
                  <a:close/>
                  <a:moveTo>
                    <a:pt x="1009" y="4065"/>
                  </a:moveTo>
                  <a:cubicBezTo>
                    <a:pt x="1198" y="4065"/>
                    <a:pt x="1355" y="4222"/>
                    <a:pt x="1355" y="4411"/>
                  </a:cubicBezTo>
                  <a:lnTo>
                    <a:pt x="1355" y="5104"/>
                  </a:lnTo>
                  <a:cubicBezTo>
                    <a:pt x="1355" y="5293"/>
                    <a:pt x="1198" y="5451"/>
                    <a:pt x="1009" y="5451"/>
                  </a:cubicBezTo>
                  <a:cubicBezTo>
                    <a:pt x="820" y="5451"/>
                    <a:pt x="662" y="5293"/>
                    <a:pt x="662" y="5104"/>
                  </a:cubicBezTo>
                  <a:lnTo>
                    <a:pt x="662" y="4411"/>
                  </a:lnTo>
                  <a:cubicBezTo>
                    <a:pt x="662" y="4222"/>
                    <a:pt x="820" y="4065"/>
                    <a:pt x="1009" y="4065"/>
                  </a:cubicBezTo>
                  <a:close/>
                  <a:moveTo>
                    <a:pt x="6490" y="4096"/>
                  </a:moveTo>
                  <a:cubicBezTo>
                    <a:pt x="6679" y="4096"/>
                    <a:pt x="6837" y="4254"/>
                    <a:pt x="6837" y="4474"/>
                  </a:cubicBezTo>
                  <a:lnTo>
                    <a:pt x="6837" y="5136"/>
                  </a:lnTo>
                  <a:cubicBezTo>
                    <a:pt x="6837" y="5325"/>
                    <a:pt x="6679" y="5482"/>
                    <a:pt x="6490" y="5482"/>
                  </a:cubicBezTo>
                  <a:cubicBezTo>
                    <a:pt x="6301" y="5482"/>
                    <a:pt x="6144" y="5325"/>
                    <a:pt x="6144" y="5136"/>
                  </a:cubicBezTo>
                  <a:lnTo>
                    <a:pt x="6144" y="4474"/>
                  </a:lnTo>
                  <a:cubicBezTo>
                    <a:pt x="6144" y="4254"/>
                    <a:pt x="6301" y="4096"/>
                    <a:pt x="6490" y="4096"/>
                  </a:cubicBezTo>
                  <a:close/>
                  <a:moveTo>
                    <a:pt x="4443" y="4537"/>
                  </a:moveTo>
                  <a:cubicBezTo>
                    <a:pt x="4726" y="4726"/>
                    <a:pt x="5073" y="4789"/>
                    <a:pt x="5451" y="4789"/>
                  </a:cubicBezTo>
                  <a:lnTo>
                    <a:pt x="5451" y="5136"/>
                  </a:lnTo>
                  <a:cubicBezTo>
                    <a:pt x="5451" y="6081"/>
                    <a:pt x="4663" y="6869"/>
                    <a:pt x="3718" y="6869"/>
                  </a:cubicBezTo>
                  <a:cubicBezTo>
                    <a:pt x="2773" y="6869"/>
                    <a:pt x="2048" y="6081"/>
                    <a:pt x="2048" y="5136"/>
                  </a:cubicBezTo>
                  <a:lnTo>
                    <a:pt x="2048" y="4789"/>
                  </a:lnTo>
                  <a:lnTo>
                    <a:pt x="3056" y="4789"/>
                  </a:lnTo>
                  <a:cubicBezTo>
                    <a:pt x="3148" y="4789"/>
                    <a:pt x="3241" y="4790"/>
                    <a:pt x="3333" y="4790"/>
                  </a:cubicBezTo>
                  <a:cubicBezTo>
                    <a:pt x="3749" y="4790"/>
                    <a:pt x="4159" y="4769"/>
                    <a:pt x="4443" y="4537"/>
                  </a:cubicBezTo>
                  <a:close/>
                  <a:moveTo>
                    <a:pt x="3813" y="1"/>
                  </a:moveTo>
                  <a:cubicBezTo>
                    <a:pt x="2111" y="1"/>
                    <a:pt x="725" y="1387"/>
                    <a:pt x="725" y="3088"/>
                  </a:cubicBezTo>
                  <a:lnTo>
                    <a:pt x="725" y="3466"/>
                  </a:lnTo>
                  <a:cubicBezTo>
                    <a:pt x="347" y="3624"/>
                    <a:pt x="63" y="4002"/>
                    <a:pt x="63" y="4474"/>
                  </a:cubicBezTo>
                  <a:lnTo>
                    <a:pt x="63" y="5136"/>
                  </a:lnTo>
                  <a:cubicBezTo>
                    <a:pt x="0" y="5671"/>
                    <a:pt x="473" y="6144"/>
                    <a:pt x="1009" y="6144"/>
                  </a:cubicBezTo>
                  <a:cubicBezTo>
                    <a:pt x="1198" y="6144"/>
                    <a:pt x="1355" y="6112"/>
                    <a:pt x="1513" y="6049"/>
                  </a:cubicBezTo>
                  <a:cubicBezTo>
                    <a:pt x="1891" y="6932"/>
                    <a:pt x="2741" y="7562"/>
                    <a:pt x="3781" y="7562"/>
                  </a:cubicBezTo>
                  <a:cubicBezTo>
                    <a:pt x="4789" y="7562"/>
                    <a:pt x="5671" y="6932"/>
                    <a:pt x="6018" y="6049"/>
                  </a:cubicBezTo>
                  <a:cubicBezTo>
                    <a:pt x="6175" y="6112"/>
                    <a:pt x="6333" y="6144"/>
                    <a:pt x="6522" y="6144"/>
                  </a:cubicBezTo>
                  <a:cubicBezTo>
                    <a:pt x="7089" y="6144"/>
                    <a:pt x="7562" y="5671"/>
                    <a:pt x="7562" y="5136"/>
                  </a:cubicBezTo>
                  <a:lnTo>
                    <a:pt x="7562" y="4474"/>
                  </a:lnTo>
                  <a:cubicBezTo>
                    <a:pt x="7562" y="4033"/>
                    <a:pt x="7278" y="3624"/>
                    <a:pt x="6869" y="3466"/>
                  </a:cubicBezTo>
                  <a:lnTo>
                    <a:pt x="6869" y="3088"/>
                  </a:lnTo>
                  <a:cubicBezTo>
                    <a:pt x="6869" y="1387"/>
                    <a:pt x="5514" y="1"/>
                    <a:pt x="38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6310;p53"/>
            <p:cNvSpPr/>
            <p:nvPr/>
          </p:nvSpPr>
          <p:spPr>
            <a:xfrm>
              <a:off x="-33503700" y="2070250"/>
              <a:ext cx="121325" cy="137075"/>
            </a:xfrm>
            <a:custGeom>
              <a:avLst/>
              <a:gdLst/>
              <a:ahLst/>
              <a:cxnLst/>
              <a:rect l="l" t="t" r="r" b="b"/>
              <a:pathLst>
                <a:path w="4853" h="5483" extrusionOk="0">
                  <a:moveTo>
                    <a:pt x="3151" y="726"/>
                  </a:moveTo>
                  <a:cubicBezTo>
                    <a:pt x="3687" y="726"/>
                    <a:pt x="4222" y="1198"/>
                    <a:pt x="4222" y="1734"/>
                  </a:cubicBezTo>
                  <a:lnTo>
                    <a:pt x="4222" y="2112"/>
                  </a:lnTo>
                  <a:cubicBezTo>
                    <a:pt x="3939" y="2112"/>
                    <a:pt x="3655" y="2112"/>
                    <a:pt x="3592" y="1986"/>
                  </a:cubicBezTo>
                  <a:cubicBezTo>
                    <a:pt x="3529" y="1954"/>
                    <a:pt x="3498" y="1828"/>
                    <a:pt x="3498" y="1734"/>
                  </a:cubicBezTo>
                  <a:cubicBezTo>
                    <a:pt x="3498" y="1545"/>
                    <a:pt x="3340" y="1387"/>
                    <a:pt x="3151" y="1387"/>
                  </a:cubicBezTo>
                  <a:cubicBezTo>
                    <a:pt x="2962" y="1387"/>
                    <a:pt x="2804" y="1545"/>
                    <a:pt x="2804" y="1734"/>
                  </a:cubicBezTo>
                  <a:cubicBezTo>
                    <a:pt x="2804" y="1828"/>
                    <a:pt x="2804" y="1954"/>
                    <a:pt x="2710" y="1986"/>
                  </a:cubicBezTo>
                  <a:cubicBezTo>
                    <a:pt x="2636" y="2060"/>
                    <a:pt x="2487" y="2090"/>
                    <a:pt x="2312" y="2090"/>
                  </a:cubicBezTo>
                  <a:cubicBezTo>
                    <a:pt x="2189" y="2090"/>
                    <a:pt x="2053" y="2075"/>
                    <a:pt x="1922" y="2049"/>
                  </a:cubicBezTo>
                  <a:lnTo>
                    <a:pt x="694" y="2049"/>
                  </a:lnTo>
                  <a:lnTo>
                    <a:pt x="694" y="1734"/>
                  </a:lnTo>
                  <a:cubicBezTo>
                    <a:pt x="694" y="1198"/>
                    <a:pt x="1166" y="726"/>
                    <a:pt x="1765" y="726"/>
                  </a:cubicBezTo>
                  <a:close/>
                  <a:moveTo>
                    <a:pt x="3151" y="2521"/>
                  </a:moveTo>
                  <a:cubicBezTo>
                    <a:pt x="3435" y="2742"/>
                    <a:pt x="3813" y="2773"/>
                    <a:pt x="4222" y="2773"/>
                  </a:cubicBezTo>
                  <a:lnTo>
                    <a:pt x="4222" y="3120"/>
                  </a:lnTo>
                  <a:cubicBezTo>
                    <a:pt x="4159" y="4034"/>
                    <a:pt x="3372" y="4853"/>
                    <a:pt x="2426" y="4853"/>
                  </a:cubicBezTo>
                  <a:cubicBezTo>
                    <a:pt x="1481" y="4853"/>
                    <a:pt x="694" y="4065"/>
                    <a:pt x="694" y="3120"/>
                  </a:cubicBezTo>
                  <a:lnTo>
                    <a:pt x="694" y="2773"/>
                  </a:lnTo>
                  <a:lnTo>
                    <a:pt x="1765" y="2773"/>
                  </a:lnTo>
                  <a:cubicBezTo>
                    <a:pt x="1859" y="2773"/>
                    <a:pt x="2836" y="2773"/>
                    <a:pt x="3151" y="2521"/>
                  </a:cubicBezTo>
                  <a:close/>
                  <a:moveTo>
                    <a:pt x="1733" y="1"/>
                  </a:moveTo>
                  <a:cubicBezTo>
                    <a:pt x="788" y="1"/>
                    <a:pt x="1" y="757"/>
                    <a:pt x="1" y="1702"/>
                  </a:cubicBezTo>
                  <a:lnTo>
                    <a:pt x="1" y="3088"/>
                  </a:lnTo>
                  <a:cubicBezTo>
                    <a:pt x="1" y="4412"/>
                    <a:pt x="1103" y="5483"/>
                    <a:pt x="2395" y="5483"/>
                  </a:cubicBezTo>
                  <a:cubicBezTo>
                    <a:pt x="3750" y="5483"/>
                    <a:pt x="4789" y="4380"/>
                    <a:pt x="4789" y="3088"/>
                  </a:cubicBezTo>
                  <a:lnTo>
                    <a:pt x="4789" y="1702"/>
                  </a:lnTo>
                  <a:cubicBezTo>
                    <a:pt x="4852" y="789"/>
                    <a:pt x="4065" y="1"/>
                    <a:pt x="31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8513;p51"/>
          <p:cNvSpPr/>
          <p:nvPr/>
        </p:nvSpPr>
        <p:spPr>
          <a:xfrm>
            <a:off x="4897145" y="2353059"/>
            <a:ext cx="334346" cy="329934"/>
          </a:xfrm>
          <a:custGeom>
            <a:avLst/>
            <a:gdLst/>
            <a:ahLst/>
            <a:cxnLst/>
            <a:rect l="l" t="t" r="r" b="b"/>
            <a:pathLst>
              <a:path w="11973" h="11815" extrusionOk="0">
                <a:moveTo>
                  <a:pt x="5986" y="631"/>
                </a:moveTo>
                <a:cubicBezTo>
                  <a:pt x="6396" y="631"/>
                  <a:pt x="6711" y="946"/>
                  <a:pt x="6711" y="1324"/>
                </a:cubicBezTo>
                <a:cubicBezTo>
                  <a:pt x="6711" y="1733"/>
                  <a:pt x="6396" y="2048"/>
                  <a:pt x="5986" y="2048"/>
                </a:cubicBezTo>
                <a:cubicBezTo>
                  <a:pt x="5608" y="2048"/>
                  <a:pt x="5293" y="1733"/>
                  <a:pt x="5293" y="1324"/>
                </a:cubicBezTo>
                <a:cubicBezTo>
                  <a:pt x="5293" y="946"/>
                  <a:pt x="5608" y="631"/>
                  <a:pt x="5986" y="631"/>
                </a:cubicBezTo>
                <a:close/>
                <a:moveTo>
                  <a:pt x="5986" y="2710"/>
                </a:moveTo>
                <a:cubicBezTo>
                  <a:pt x="6931" y="2710"/>
                  <a:pt x="7719" y="3498"/>
                  <a:pt x="7719" y="4443"/>
                </a:cubicBezTo>
                <a:lnTo>
                  <a:pt x="7719" y="4789"/>
                </a:lnTo>
                <a:lnTo>
                  <a:pt x="4253" y="4789"/>
                </a:lnTo>
                <a:lnTo>
                  <a:pt x="4253" y="4443"/>
                </a:lnTo>
                <a:cubicBezTo>
                  <a:pt x="4253" y="3498"/>
                  <a:pt x="5041" y="2710"/>
                  <a:pt x="5986" y="2710"/>
                </a:cubicBezTo>
                <a:close/>
                <a:moveTo>
                  <a:pt x="3245" y="6900"/>
                </a:moveTo>
                <a:cubicBezTo>
                  <a:pt x="3623" y="6900"/>
                  <a:pt x="3938" y="7215"/>
                  <a:pt x="3938" y="7593"/>
                </a:cubicBezTo>
                <a:cubicBezTo>
                  <a:pt x="3938" y="8003"/>
                  <a:pt x="3623" y="8318"/>
                  <a:pt x="3245" y="8318"/>
                </a:cubicBezTo>
                <a:cubicBezTo>
                  <a:pt x="2836" y="8255"/>
                  <a:pt x="2521" y="7940"/>
                  <a:pt x="2521" y="7593"/>
                </a:cubicBezTo>
                <a:cubicBezTo>
                  <a:pt x="2521" y="7215"/>
                  <a:pt x="2836" y="6900"/>
                  <a:pt x="3245" y="6900"/>
                </a:cubicBezTo>
                <a:close/>
                <a:moveTo>
                  <a:pt x="8759" y="6900"/>
                </a:moveTo>
                <a:cubicBezTo>
                  <a:pt x="9137" y="6900"/>
                  <a:pt x="9452" y="7215"/>
                  <a:pt x="9452" y="7593"/>
                </a:cubicBezTo>
                <a:cubicBezTo>
                  <a:pt x="9452" y="8003"/>
                  <a:pt x="9137" y="8318"/>
                  <a:pt x="8759" y="8318"/>
                </a:cubicBezTo>
                <a:cubicBezTo>
                  <a:pt x="8349" y="8318"/>
                  <a:pt x="8034" y="7940"/>
                  <a:pt x="8034" y="7593"/>
                </a:cubicBezTo>
                <a:cubicBezTo>
                  <a:pt x="8034" y="7215"/>
                  <a:pt x="8349" y="6900"/>
                  <a:pt x="8759" y="6900"/>
                </a:cubicBezTo>
                <a:close/>
                <a:moveTo>
                  <a:pt x="10365" y="5545"/>
                </a:moveTo>
                <a:cubicBezTo>
                  <a:pt x="10523" y="5545"/>
                  <a:pt x="10680" y="5672"/>
                  <a:pt x="10712" y="5829"/>
                </a:cubicBezTo>
                <a:lnTo>
                  <a:pt x="11216" y="8570"/>
                </a:lnTo>
                <a:cubicBezTo>
                  <a:pt x="11247" y="8790"/>
                  <a:pt x="11027" y="8980"/>
                  <a:pt x="10838" y="8980"/>
                </a:cubicBezTo>
                <a:lnTo>
                  <a:pt x="10460" y="8980"/>
                </a:lnTo>
                <a:cubicBezTo>
                  <a:pt x="10239" y="8790"/>
                  <a:pt x="10019" y="8633"/>
                  <a:pt x="9767" y="8507"/>
                </a:cubicBezTo>
                <a:cubicBezTo>
                  <a:pt x="10019" y="8255"/>
                  <a:pt x="10145" y="7940"/>
                  <a:pt x="10145" y="7562"/>
                </a:cubicBezTo>
                <a:cubicBezTo>
                  <a:pt x="10145" y="6806"/>
                  <a:pt x="9515" y="6176"/>
                  <a:pt x="8759" y="6176"/>
                </a:cubicBezTo>
                <a:cubicBezTo>
                  <a:pt x="8002" y="6176"/>
                  <a:pt x="7372" y="6806"/>
                  <a:pt x="7372" y="7562"/>
                </a:cubicBezTo>
                <a:cubicBezTo>
                  <a:pt x="7372" y="7908"/>
                  <a:pt x="7498" y="8223"/>
                  <a:pt x="7719" y="8507"/>
                </a:cubicBezTo>
                <a:cubicBezTo>
                  <a:pt x="7498" y="8633"/>
                  <a:pt x="7246" y="8790"/>
                  <a:pt x="7057" y="8980"/>
                </a:cubicBezTo>
                <a:lnTo>
                  <a:pt x="4883" y="8980"/>
                </a:lnTo>
                <a:cubicBezTo>
                  <a:pt x="4694" y="8790"/>
                  <a:pt x="4442" y="8633"/>
                  <a:pt x="4222" y="8507"/>
                </a:cubicBezTo>
                <a:cubicBezTo>
                  <a:pt x="4474" y="8255"/>
                  <a:pt x="4568" y="7940"/>
                  <a:pt x="4568" y="7562"/>
                </a:cubicBezTo>
                <a:cubicBezTo>
                  <a:pt x="4568" y="6806"/>
                  <a:pt x="3938" y="6176"/>
                  <a:pt x="3214" y="6176"/>
                </a:cubicBezTo>
                <a:cubicBezTo>
                  <a:pt x="2458" y="6176"/>
                  <a:pt x="1828" y="6806"/>
                  <a:pt x="1828" y="7562"/>
                </a:cubicBezTo>
                <a:cubicBezTo>
                  <a:pt x="1828" y="7908"/>
                  <a:pt x="1954" y="8223"/>
                  <a:pt x="2174" y="8507"/>
                </a:cubicBezTo>
                <a:cubicBezTo>
                  <a:pt x="1922" y="8633"/>
                  <a:pt x="1701" y="8790"/>
                  <a:pt x="1512" y="8980"/>
                </a:cubicBezTo>
                <a:lnTo>
                  <a:pt x="1103" y="8980"/>
                </a:lnTo>
                <a:cubicBezTo>
                  <a:pt x="882" y="8980"/>
                  <a:pt x="725" y="8790"/>
                  <a:pt x="756" y="8570"/>
                </a:cubicBezTo>
                <a:lnTo>
                  <a:pt x="1260" y="5829"/>
                </a:lnTo>
                <a:cubicBezTo>
                  <a:pt x="1323" y="5672"/>
                  <a:pt x="1418" y="5545"/>
                  <a:pt x="1638" y="5545"/>
                </a:cubicBezTo>
                <a:close/>
                <a:moveTo>
                  <a:pt x="3214" y="8948"/>
                </a:moveTo>
                <a:cubicBezTo>
                  <a:pt x="4127" y="8948"/>
                  <a:pt x="4915" y="9736"/>
                  <a:pt x="4915" y="10712"/>
                </a:cubicBezTo>
                <a:lnTo>
                  <a:pt x="4915" y="11059"/>
                </a:lnTo>
                <a:lnTo>
                  <a:pt x="1481" y="11059"/>
                </a:lnTo>
                <a:lnTo>
                  <a:pt x="1481" y="10712"/>
                </a:lnTo>
                <a:cubicBezTo>
                  <a:pt x="1481" y="9736"/>
                  <a:pt x="2269" y="8948"/>
                  <a:pt x="3214" y="8948"/>
                </a:cubicBezTo>
                <a:close/>
                <a:moveTo>
                  <a:pt x="8759" y="8948"/>
                </a:moveTo>
                <a:cubicBezTo>
                  <a:pt x="9704" y="8948"/>
                  <a:pt x="10491" y="9736"/>
                  <a:pt x="10491" y="10712"/>
                </a:cubicBezTo>
                <a:lnTo>
                  <a:pt x="10491" y="11059"/>
                </a:lnTo>
                <a:lnTo>
                  <a:pt x="7026" y="11059"/>
                </a:lnTo>
                <a:lnTo>
                  <a:pt x="7026" y="10712"/>
                </a:lnTo>
                <a:cubicBezTo>
                  <a:pt x="7026" y="9736"/>
                  <a:pt x="7813" y="8948"/>
                  <a:pt x="8759" y="8948"/>
                </a:cubicBezTo>
                <a:close/>
                <a:moveTo>
                  <a:pt x="5986" y="1"/>
                </a:moveTo>
                <a:cubicBezTo>
                  <a:pt x="5262" y="1"/>
                  <a:pt x="4631" y="631"/>
                  <a:pt x="4631" y="1387"/>
                </a:cubicBezTo>
                <a:cubicBezTo>
                  <a:pt x="4631" y="1733"/>
                  <a:pt x="4726" y="2048"/>
                  <a:pt x="4978" y="2269"/>
                </a:cubicBezTo>
                <a:cubicBezTo>
                  <a:pt x="4127" y="2679"/>
                  <a:pt x="3592" y="3498"/>
                  <a:pt x="3592" y="4474"/>
                </a:cubicBezTo>
                <a:lnTo>
                  <a:pt x="3592" y="4852"/>
                </a:lnTo>
                <a:lnTo>
                  <a:pt x="1670" y="4852"/>
                </a:lnTo>
                <a:cubicBezTo>
                  <a:pt x="1166" y="4852"/>
                  <a:pt x="725" y="5199"/>
                  <a:pt x="630" y="5703"/>
                </a:cubicBezTo>
                <a:lnTo>
                  <a:pt x="126" y="8475"/>
                </a:lnTo>
                <a:cubicBezTo>
                  <a:pt x="0" y="9043"/>
                  <a:pt x="473" y="9610"/>
                  <a:pt x="1071" y="9673"/>
                </a:cubicBezTo>
                <a:cubicBezTo>
                  <a:pt x="914" y="9988"/>
                  <a:pt x="819" y="10366"/>
                  <a:pt x="819" y="10744"/>
                </a:cubicBezTo>
                <a:lnTo>
                  <a:pt x="819" y="11468"/>
                </a:lnTo>
                <a:cubicBezTo>
                  <a:pt x="819" y="11657"/>
                  <a:pt x="977" y="11815"/>
                  <a:pt x="1197" y="11815"/>
                </a:cubicBezTo>
                <a:lnTo>
                  <a:pt x="5356" y="11815"/>
                </a:lnTo>
                <a:cubicBezTo>
                  <a:pt x="5545" y="11815"/>
                  <a:pt x="5703" y="11657"/>
                  <a:pt x="5703" y="11468"/>
                </a:cubicBezTo>
                <a:lnTo>
                  <a:pt x="5703" y="10744"/>
                </a:lnTo>
                <a:cubicBezTo>
                  <a:pt x="5703" y="10366"/>
                  <a:pt x="5640" y="9988"/>
                  <a:pt x="5482" y="9673"/>
                </a:cubicBezTo>
                <a:lnTo>
                  <a:pt x="6648" y="9673"/>
                </a:lnTo>
                <a:cubicBezTo>
                  <a:pt x="6490" y="9988"/>
                  <a:pt x="6427" y="10366"/>
                  <a:pt x="6427" y="10744"/>
                </a:cubicBezTo>
                <a:lnTo>
                  <a:pt x="6427" y="11468"/>
                </a:lnTo>
                <a:cubicBezTo>
                  <a:pt x="6427" y="11657"/>
                  <a:pt x="6585" y="11815"/>
                  <a:pt x="6774" y="11815"/>
                </a:cubicBezTo>
                <a:lnTo>
                  <a:pt x="10838" y="11815"/>
                </a:lnTo>
                <a:cubicBezTo>
                  <a:pt x="11027" y="11815"/>
                  <a:pt x="11184" y="11657"/>
                  <a:pt x="11184" y="11468"/>
                </a:cubicBezTo>
                <a:lnTo>
                  <a:pt x="11184" y="10744"/>
                </a:lnTo>
                <a:cubicBezTo>
                  <a:pt x="11184" y="10366"/>
                  <a:pt x="11121" y="9988"/>
                  <a:pt x="10964" y="9673"/>
                </a:cubicBezTo>
                <a:cubicBezTo>
                  <a:pt x="11563" y="9610"/>
                  <a:pt x="11972" y="9043"/>
                  <a:pt x="11878" y="8475"/>
                </a:cubicBezTo>
                <a:lnTo>
                  <a:pt x="11342" y="5703"/>
                </a:lnTo>
                <a:cubicBezTo>
                  <a:pt x="11279" y="5199"/>
                  <a:pt x="10838" y="4852"/>
                  <a:pt x="10334" y="4852"/>
                </a:cubicBezTo>
                <a:lnTo>
                  <a:pt x="8412" y="4852"/>
                </a:lnTo>
                <a:lnTo>
                  <a:pt x="8412" y="4474"/>
                </a:lnTo>
                <a:cubicBezTo>
                  <a:pt x="8412" y="3498"/>
                  <a:pt x="7845" y="2679"/>
                  <a:pt x="7026" y="2269"/>
                </a:cubicBezTo>
                <a:cubicBezTo>
                  <a:pt x="7246" y="2048"/>
                  <a:pt x="7372" y="1733"/>
                  <a:pt x="7372" y="1387"/>
                </a:cubicBezTo>
                <a:cubicBezTo>
                  <a:pt x="7372" y="631"/>
                  <a:pt x="6742" y="1"/>
                  <a:pt x="598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324;p30"/>
          <p:cNvSpPr/>
          <p:nvPr/>
        </p:nvSpPr>
        <p:spPr>
          <a:xfrm>
            <a:off x="4354136" y="4536208"/>
            <a:ext cx="384672" cy="383633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7656" y="662"/>
                </a:moveTo>
                <a:lnTo>
                  <a:pt x="7656" y="4190"/>
                </a:lnTo>
                <a:lnTo>
                  <a:pt x="4159" y="4190"/>
                </a:lnTo>
                <a:lnTo>
                  <a:pt x="4159" y="662"/>
                </a:lnTo>
                <a:close/>
                <a:moveTo>
                  <a:pt x="5577" y="4884"/>
                </a:moveTo>
                <a:lnTo>
                  <a:pt x="5577" y="5577"/>
                </a:lnTo>
                <a:lnTo>
                  <a:pt x="4222" y="5577"/>
                </a:lnTo>
                <a:lnTo>
                  <a:pt x="4222" y="4884"/>
                </a:lnTo>
                <a:close/>
                <a:moveTo>
                  <a:pt x="7625" y="4884"/>
                </a:moveTo>
                <a:lnTo>
                  <a:pt x="7625" y="5608"/>
                </a:lnTo>
                <a:lnTo>
                  <a:pt x="6270" y="5608"/>
                </a:lnTo>
                <a:lnTo>
                  <a:pt x="6270" y="4884"/>
                </a:lnTo>
                <a:close/>
                <a:moveTo>
                  <a:pt x="2111" y="5577"/>
                </a:moveTo>
                <a:lnTo>
                  <a:pt x="2111" y="6301"/>
                </a:lnTo>
                <a:lnTo>
                  <a:pt x="693" y="6301"/>
                </a:lnTo>
                <a:lnTo>
                  <a:pt x="693" y="5923"/>
                </a:lnTo>
                <a:cubicBezTo>
                  <a:pt x="693" y="5766"/>
                  <a:pt x="851" y="5577"/>
                  <a:pt x="1072" y="5577"/>
                </a:cubicBezTo>
                <a:close/>
                <a:moveTo>
                  <a:pt x="10775" y="5577"/>
                </a:moveTo>
                <a:cubicBezTo>
                  <a:pt x="10996" y="5577"/>
                  <a:pt x="11153" y="5766"/>
                  <a:pt x="11153" y="5955"/>
                </a:cubicBezTo>
                <a:lnTo>
                  <a:pt x="11153" y="6301"/>
                </a:lnTo>
                <a:lnTo>
                  <a:pt x="9735" y="6301"/>
                </a:lnTo>
                <a:lnTo>
                  <a:pt x="9735" y="5577"/>
                </a:lnTo>
                <a:close/>
                <a:moveTo>
                  <a:pt x="5545" y="6270"/>
                </a:moveTo>
                <a:lnTo>
                  <a:pt x="5545" y="6963"/>
                </a:lnTo>
                <a:lnTo>
                  <a:pt x="4159" y="6963"/>
                </a:lnTo>
                <a:lnTo>
                  <a:pt x="4159" y="6270"/>
                </a:lnTo>
                <a:close/>
                <a:moveTo>
                  <a:pt x="7625" y="6270"/>
                </a:moveTo>
                <a:lnTo>
                  <a:pt x="7625" y="6963"/>
                </a:lnTo>
                <a:lnTo>
                  <a:pt x="6270" y="6963"/>
                </a:lnTo>
                <a:lnTo>
                  <a:pt x="6270" y="6270"/>
                </a:lnTo>
                <a:close/>
                <a:moveTo>
                  <a:pt x="2111" y="6931"/>
                </a:moveTo>
                <a:lnTo>
                  <a:pt x="2111" y="7656"/>
                </a:lnTo>
                <a:lnTo>
                  <a:pt x="693" y="7656"/>
                </a:lnTo>
                <a:lnTo>
                  <a:pt x="693" y="6931"/>
                </a:lnTo>
                <a:close/>
                <a:moveTo>
                  <a:pt x="11153" y="6963"/>
                </a:moveTo>
                <a:lnTo>
                  <a:pt x="11153" y="7688"/>
                </a:lnTo>
                <a:lnTo>
                  <a:pt x="9735" y="7688"/>
                </a:lnTo>
                <a:lnTo>
                  <a:pt x="9735" y="6963"/>
                </a:lnTo>
                <a:close/>
                <a:moveTo>
                  <a:pt x="5545" y="7625"/>
                </a:moveTo>
                <a:lnTo>
                  <a:pt x="5545" y="8349"/>
                </a:lnTo>
                <a:lnTo>
                  <a:pt x="4159" y="8349"/>
                </a:lnTo>
                <a:lnTo>
                  <a:pt x="4159" y="7625"/>
                </a:lnTo>
                <a:close/>
                <a:moveTo>
                  <a:pt x="7625" y="7656"/>
                </a:moveTo>
                <a:lnTo>
                  <a:pt x="7625" y="8349"/>
                </a:lnTo>
                <a:lnTo>
                  <a:pt x="6270" y="8349"/>
                </a:lnTo>
                <a:lnTo>
                  <a:pt x="6270" y="7656"/>
                </a:lnTo>
                <a:close/>
                <a:moveTo>
                  <a:pt x="2111" y="8349"/>
                </a:moveTo>
                <a:lnTo>
                  <a:pt x="2111" y="9074"/>
                </a:lnTo>
                <a:lnTo>
                  <a:pt x="693" y="9074"/>
                </a:lnTo>
                <a:lnTo>
                  <a:pt x="693" y="8349"/>
                </a:lnTo>
                <a:close/>
                <a:moveTo>
                  <a:pt x="11153" y="8349"/>
                </a:moveTo>
                <a:lnTo>
                  <a:pt x="11153" y="9074"/>
                </a:lnTo>
                <a:lnTo>
                  <a:pt x="9735" y="9074"/>
                </a:lnTo>
                <a:lnTo>
                  <a:pt x="9735" y="8349"/>
                </a:lnTo>
                <a:close/>
                <a:moveTo>
                  <a:pt x="2111" y="9735"/>
                </a:moveTo>
                <a:lnTo>
                  <a:pt x="2111" y="11090"/>
                </a:lnTo>
                <a:lnTo>
                  <a:pt x="693" y="11090"/>
                </a:lnTo>
                <a:lnTo>
                  <a:pt x="693" y="9735"/>
                </a:lnTo>
                <a:close/>
                <a:moveTo>
                  <a:pt x="8759" y="2048"/>
                </a:moveTo>
                <a:cubicBezTo>
                  <a:pt x="8948" y="2048"/>
                  <a:pt x="9105" y="2206"/>
                  <a:pt x="9105" y="2395"/>
                </a:cubicBezTo>
                <a:lnTo>
                  <a:pt x="9105" y="11090"/>
                </a:lnTo>
                <a:lnTo>
                  <a:pt x="7719" y="11090"/>
                </a:lnTo>
                <a:lnTo>
                  <a:pt x="7719" y="10082"/>
                </a:lnTo>
                <a:cubicBezTo>
                  <a:pt x="7719" y="9893"/>
                  <a:pt x="7562" y="9735"/>
                  <a:pt x="7373" y="9735"/>
                </a:cubicBezTo>
                <a:lnTo>
                  <a:pt x="4600" y="9735"/>
                </a:lnTo>
                <a:cubicBezTo>
                  <a:pt x="4411" y="9735"/>
                  <a:pt x="4254" y="9893"/>
                  <a:pt x="4254" y="10082"/>
                </a:cubicBezTo>
                <a:lnTo>
                  <a:pt x="4254" y="11090"/>
                </a:lnTo>
                <a:lnTo>
                  <a:pt x="2867" y="11090"/>
                </a:lnTo>
                <a:lnTo>
                  <a:pt x="2867" y="2395"/>
                </a:lnTo>
                <a:lnTo>
                  <a:pt x="2804" y="2395"/>
                </a:lnTo>
                <a:cubicBezTo>
                  <a:pt x="2804" y="2206"/>
                  <a:pt x="2962" y="2048"/>
                  <a:pt x="3151" y="2048"/>
                </a:cubicBezTo>
                <a:lnTo>
                  <a:pt x="3497" y="2048"/>
                </a:lnTo>
                <a:lnTo>
                  <a:pt x="3497" y="8696"/>
                </a:lnTo>
                <a:cubicBezTo>
                  <a:pt x="3497" y="8916"/>
                  <a:pt x="3655" y="9074"/>
                  <a:pt x="3875" y="9074"/>
                </a:cubicBezTo>
                <a:lnTo>
                  <a:pt x="8034" y="9074"/>
                </a:lnTo>
                <a:cubicBezTo>
                  <a:pt x="8223" y="9074"/>
                  <a:pt x="8381" y="8916"/>
                  <a:pt x="8381" y="8696"/>
                </a:cubicBezTo>
                <a:lnTo>
                  <a:pt x="8381" y="2048"/>
                </a:lnTo>
                <a:close/>
                <a:moveTo>
                  <a:pt x="6963" y="10428"/>
                </a:moveTo>
                <a:lnTo>
                  <a:pt x="6963" y="11153"/>
                </a:lnTo>
                <a:lnTo>
                  <a:pt x="4884" y="11153"/>
                </a:lnTo>
                <a:lnTo>
                  <a:pt x="4884" y="10428"/>
                </a:lnTo>
                <a:close/>
                <a:moveTo>
                  <a:pt x="11153" y="9767"/>
                </a:moveTo>
                <a:lnTo>
                  <a:pt x="11153" y="11153"/>
                </a:lnTo>
                <a:lnTo>
                  <a:pt x="9735" y="11153"/>
                </a:lnTo>
                <a:lnTo>
                  <a:pt x="9735" y="9767"/>
                </a:lnTo>
                <a:close/>
                <a:moveTo>
                  <a:pt x="3812" y="0"/>
                </a:moveTo>
                <a:cubicBezTo>
                  <a:pt x="3623" y="0"/>
                  <a:pt x="3466" y="158"/>
                  <a:pt x="3466" y="347"/>
                </a:cubicBezTo>
                <a:lnTo>
                  <a:pt x="3466" y="1387"/>
                </a:lnTo>
                <a:lnTo>
                  <a:pt x="3119" y="1387"/>
                </a:lnTo>
                <a:cubicBezTo>
                  <a:pt x="2521" y="1387"/>
                  <a:pt x="2080" y="1859"/>
                  <a:pt x="2080" y="2395"/>
                </a:cubicBezTo>
                <a:lnTo>
                  <a:pt x="2080" y="4884"/>
                </a:lnTo>
                <a:lnTo>
                  <a:pt x="1009" y="4884"/>
                </a:lnTo>
                <a:cubicBezTo>
                  <a:pt x="441" y="4884"/>
                  <a:pt x="0" y="5356"/>
                  <a:pt x="0" y="5923"/>
                </a:cubicBezTo>
                <a:lnTo>
                  <a:pt x="0" y="11468"/>
                </a:lnTo>
                <a:cubicBezTo>
                  <a:pt x="0" y="11657"/>
                  <a:pt x="158" y="11815"/>
                  <a:pt x="347" y="11815"/>
                </a:cubicBezTo>
                <a:lnTo>
                  <a:pt x="11468" y="11815"/>
                </a:lnTo>
                <a:cubicBezTo>
                  <a:pt x="11657" y="11815"/>
                  <a:pt x="11815" y="11657"/>
                  <a:pt x="11815" y="11468"/>
                </a:cubicBezTo>
                <a:lnTo>
                  <a:pt x="11815" y="5923"/>
                </a:lnTo>
                <a:cubicBezTo>
                  <a:pt x="11846" y="5356"/>
                  <a:pt x="11374" y="4884"/>
                  <a:pt x="10775" y="4884"/>
                </a:cubicBezTo>
                <a:lnTo>
                  <a:pt x="9735" y="4884"/>
                </a:lnTo>
                <a:lnTo>
                  <a:pt x="9735" y="2395"/>
                </a:lnTo>
                <a:cubicBezTo>
                  <a:pt x="9735" y="1828"/>
                  <a:pt x="9263" y="1387"/>
                  <a:pt x="8696" y="1387"/>
                </a:cubicBezTo>
                <a:lnTo>
                  <a:pt x="8349" y="1387"/>
                </a:lnTo>
                <a:lnTo>
                  <a:pt x="8349" y="347"/>
                </a:lnTo>
                <a:cubicBezTo>
                  <a:pt x="8349" y="158"/>
                  <a:pt x="8192" y="0"/>
                  <a:pt x="8003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" name="Google Shape;7112;p47"/>
          <p:cNvGrpSpPr/>
          <p:nvPr/>
        </p:nvGrpSpPr>
        <p:grpSpPr>
          <a:xfrm>
            <a:off x="3507828" y="4994009"/>
            <a:ext cx="334886" cy="274360"/>
            <a:chOff x="-26981375" y="3951875"/>
            <a:chExt cx="296150" cy="242625"/>
          </a:xfrm>
        </p:grpSpPr>
        <p:sp>
          <p:nvSpPr>
            <p:cNvPr id="139" name="Google Shape;7113;p47"/>
            <p:cNvSpPr/>
            <p:nvPr/>
          </p:nvSpPr>
          <p:spPr>
            <a:xfrm>
              <a:off x="-26978225" y="3951875"/>
              <a:ext cx="173300" cy="155975"/>
            </a:xfrm>
            <a:custGeom>
              <a:avLst/>
              <a:gdLst/>
              <a:ahLst/>
              <a:cxnLst/>
              <a:rect l="l" t="t" r="r" b="b"/>
              <a:pathLst>
                <a:path w="6932" h="6239" extrusionOk="0">
                  <a:moveTo>
                    <a:pt x="3340" y="2364"/>
                  </a:moveTo>
                  <a:cubicBezTo>
                    <a:pt x="3529" y="2364"/>
                    <a:pt x="3686" y="2521"/>
                    <a:pt x="3686" y="2710"/>
                  </a:cubicBezTo>
                  <a:lnTo>
                    <a:pt x="3686" y="3435"/>
                  </a:lnTo>
                  <a:lnTo>
                    <a:pt x="4411" y="3435"/>
                  </a:lnTo>
                  <a:cubicBezTo>
                    <a:pt x="4600" y="3435"/>
                    <a:pt x="4757" y="3592"/>
                    <a:pt x="4757" y="3782"/>
                  </a:cubicBezTo>
                  <a:cubicBezTo>
                    <a:pt x="4757" y="3971"/>
                    <a:pt x="4600" y="4128"/>
                    <a:pt x="4411" y="4128"/>
                  </a:cubicBezTo>
                  <a:lnTo>
                    <a:pt x="3686" y="4128"/>
                  </a:lnTo>
                  <a:lnTo>
                    <a:pt x="3686" y="4853"/>
                  </a:lnTo>
                  <a:cubicBezTo>
                    <a:pt x="3686" y="5042"/>
                    <a:pt x="3529" y="5199"/>
                    <a:pt x="3340" y="5199"/>
                  </a:cubicBezTo>
                  <a:cubicBezTo>
                    <a:pt x="3151" y="5199"/>
                    <a:pt x="2993" y="5042"/>
                    <a:pt x="2993" y="4853"/>
                  </a:cubicBezTo>
                  <a:lnTo>
                    <a:pt x="2993" y="4128"/>
                  </a:lnTo>
                  <a:lnTo>
                    <a:pt x="2268" y="4128"/>
                  </a:lnTo>
                  <a:cubicBezTo>
                    <a:pt x="2079" y="4128"/>
                    <a:pt x="1922" y="3971"/>
                    <a:pt x="1922" y="3782"/>
                  </a:cubicBezTo>
                  <a:cubicBezTo>
                    <a:pt x="1922" y="3592"/>
                    <a:pt x="2079" y="3435"/>
                    <a:pt x="2268" y="3435"/>
                  </a:cubicBezTo>
                  <a:lnTo>
                    <a:pt x="2993" y="3435"/>
                  </a:lnTo>
                  <a:lnTo>
                    <a:pt x="2993" y="2710"/>
                  </a:lnTo>
                  <a:cubicBezTo>
                    <a:pt x="2993" y="2521"/>
                    <a:pt x="3151" y="2364"/>
                    <a:pt x="3340" y="2364"/>
                  </a:cubicBezTo>
                  <a:close/>
                  <a:moveTo>
                    <a:pt x="3434" y="1"/>
                  </a:moveTo>
                  <a:cubicBezTo>
                    <a:pt x="2836" y="1"/>
                    <a:pt x="2394" y="474"/>
                    <a:pt x="2394" y="1041"/>
                  </a:cubicBezTo>
                  <a:lnTo>
                    <a:pt x="2394" y="1387"/>
                  </a:lnTo>
                  <a:lnTo>
                    <a:pt x="1008" y="1387"/>
                  </a:lnTo>
                  <a:cubicBezTo>
                    <a:pt x="441" y="1387"/>
                    <a:pt x="0" y="1860"/>
                    <a:pt x="0" y="2395"/>
                  </a:cubicBezTo>
                  <a:lnTo>
                    <a:pt x="0" y="6239"/>
                  </a:lnTo>
                  <a:lnTo>
                    <a:pt x="6931" y="6239"/>
                  </a:lnTo>
                  <a:lnTo>
                    <a:pt x="6931" y="2395"/>
                  </a:lnTo>
                  <a:lnTo>
                    <a:pt x="6837" y="2395"/>
                  </a:lnTo>
                  <a:cubicBezTo>
                    <a:pt x="6837" y="1828"/>
                    <a:pt x="6364" y="1387"/>
                    <a:pt x="5829" y="1387"/>
                  </a:cubicBezTo>
                  <a:lnTo>
                    <a:pt x="4442" y="1387"/>
                  </a:lnTo>
                  <a:lnTo>
                    <a:pt x="4442" y="1041"/>
                  </a:lnTo>
                  <a:cubicBezTo>
                    <a:pt x="4442" y="442"/>
                    <a:pt x="3970" y="1"/>
                    <a:pt x="34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7114;p47"/>
            <p:cNvSpPr/>
            <p:nvPr/>
          </p:nvSpPr>
          <p:spPr>
            <a:xfrm>
              <a:off x="-26981375" y="4124375"/>
              <a:ext cx="174075" cy="70125"/>
            </a:xfrm>
            <a:custGeom>
              <a:avLst/>
              <a:gdLst/>
              <a:ahLst/>
              <a:cxnLst/>
              <a:rect l="l" t="t" r="r" b="b"/>
              <a:pathLst>
                <a:path w="6963" h="2805" extrusionOk="0">
                  <a:moveTo>
                    <a:pt x="2457" y="1418"/>
                  </a:moveTo>
                  <a:cubicBezTo>
                    <a:pt x="2647" y="1418"/>
                    <a:pt x="2804" y="1576"/>
                    <a:pt x="2804" y="1765"/>
                  </a:cubicBezTo>
                  <a:cubicBezTo>
                    <a:pt x="2804" y="1954"/>
                    <a:pt x="2647" y="2111"/>
                    <a:pt x="2457" y="2111"/>
                  </a:cubicBezTo>
                  <a:cubicBezTo>
                    <a:pt x="2237" y="2111"/>
                    <a:pt x="2079" y="1954"/>
                    <a:pt x="2079" y="1765"/>
                  </a:cubicBezTo>
                  <a:cubicBezTo>
                    <a:pt x="2079" y="1576"/>
                    <a:pt x="2237" y="1418"/>
                    <a:pt x="2457" y="1418"/>
                  </a:cubicBezTo>
                  <a:close/>
                  <a:moveTo>
                    <a:pt x="32" y="0"/>
                  </a:moveTo>
                  <a:lnTo>
                    <a:pt x="32" y="1009"/>
                  </a:lnTo>
                  <a:cubicBezTo>
                    <a:pt x="0" y="1607"/>
                    <a:pt x="473" y="2080"/>
                    <a:pt x="1071" y="2080"/>
                  </a:cubicBezTo>
                  <a:lnTo>
                    <a:pt x="1449" y="2080"/>
                  </a:lnTo>
                  <a:cubicBezTo>
                    <a:pt x="1607" y="2489"/>
                    <a:pt x="1985" y="2804"/>
                    <a:pt x="2457" y="2804"/>
                  </a:cubicBezTo>
                  <a:cubicBezTo>
                    <a:pt x="2867" y="2804"/>
                    <a:pt x="3277" y="2521"/>
                    <a:pt x="3434" y="2080"/>
                  </a:cubicBezTo>
                  <a:lnTo>
                    <a:pt x="6963" y="2080"/>
                  </a:lnTo>
                  <a:lnTo>
                    <a:pt x="696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7115;p47"/>
            <p:cNvSpPr/>
            <p:nvPr/>
          </p:nvSpPr>
          <p:spPr>
            <a:xfrm>
              <a:off x="-26790000" y="4002300"/>
              <a:ext cx="104775" cy="192200"/>
            </a:xfrm>
            <a:custGeom>
              <a:avLst/>
              <a:gdLst/>
              <a:ahLst/>
              <a:cxnLst/>
              <a:rect l="l" t="t" r="r" b="b"/>
              <a:pathLst>
                <a:path w="4191" h="7688" extrusionOk="0">
                  <a:moveTo>
                    <a:pt x="1513" y="693"/>
                  </a:moveTo>
                  <a:cubicBezTo>
                    <a:pt x="1954" y="693"/>
                    <a:pt x="2364" y="977"/>
                    <a:pt x="2521" y="1386"/>
                  </a:cubicBezTo>
                  <a:lnTo>
                    <a:pt x="3372" y="3497"/>
                  </a:lnTo>
                  <a:lnTo>
                    <a:pt x="1765" y="3497"/>
                  </a:lnTo>
                  <a:cubicBezTo>
                    <a:pt x="1576" y="3497"/>
                    <a:pt x="1419" y="3340"/>
                    <a:pt x="1419" y="3151"/>
                  </a:cubicBezTo>
                  <a:lnTo>
                    <a:pt x="1419" y="693"/>
                  </a:lnTo>
                  <a:close/>
                  <a:moveTo>
                    <a:pt x="1765" y="6270"/>
                  </a:moveTo>
                  <a:cubicBezTo>
                    <a:pt x="1954" y="6270"/>
                    <a:pt x="2112" y="6427"/>
                    <a:pt x="2112" y="6616"/>
                  </a:cubicBezTo>
                  <a:cubicBezTo>
                    <a:pt x="2112" y="6805"/>
                    <a:pt x="1954" y="6963"/>
                    <a:pt x="1765" y="6963"/>
                  </a:cubicBezTo>
                  <a:cubicBezTo>
                    <a:pt x="1576" y="6963"/>
                    <a:pt x="1419" y="6805"/>
                    <a:pt x="1419" y="6616"/>
                  </a:cubicBezTo>
                  <a:cubicBezTo>
                    <a:pt x="1419" y="6427"/>
                    <a:pt x="1576" y="6270"/>
                    <a:pt x="1765" y="6270"/>
                  </a:cubicBezTo>
                  <a:close/>
                  <a:moveTo>
                    <a:pt x="1" y="0"/>
                  </a:moveTo>
                  <a:lnTo>
                    <a:pt x="1" y="6963"/>
                  </a:lnTo>
                  <a:lnTo>
                    <a:pt x="788" y="6963"/>
                  </a:lnTo>
                  <a:cubicBezTo>
                    <a:pt x="946" y="7372"/>
                    <a:pt x="1293" y="7687"/>
                    <a:pt x="1765" y="7687"/>
                  </a:cubicBezTo>
                  <a:cubicBezTo>
                    <a:pt x="2206" y="7687"/>
                    <a:pt x="2584" y="7404"/>
                    <a:pt x="2742" y="6963"/>
                  </a:cubicBezTo>
                  <a:lnTo>
                    <a:pt x="3151" y="6963"/>
                  </a:lnTo>
                  <a:cubicBezTo>
                    <a:pt x="3718" y="6963"/>
                    <a:pt x="4159" y="6490"/>
                    <a:pt x="4159" y="5955"/>
                  </a:cubicBezTo>
                  <a:lnTo>
                    <a:pt x="4159" y="5577"/>
                  </a:lnTo>
                  <a:lnTo>
                    <a:pt x="3151" y="5577"/>
                  </a:lnTo>
                  <a:cubicBezTo>
                    <a:pt x="2931" y="5577"/>
                    <a:pt x="2773" y="5419"/>
                    <a:pt x="2773" y="5230"/>
                  </a:cubicBezTo>
                  <a:cubicBezTo>
                    <a:pt x="2773" y="5041"/>
                    <a:pt x="2994" y="4883"/>
                    <a:pt x="3183" y="4883"/>
                  </a:cubicBezTo>
                  <a:lnTo>
                    <a:pt x="4191" y="4883"/>
                  </a:lnTo>
                  <a:lnTo>
                    <a:pt x="4191" y="4096"/>
                  </a:lnTo>
                  <a:cubicBezTo>
                    <a:pt x="4191" y="3970"/>
                    <a:pt x="4159" y="3812"/>
                    <a:pt x="4159" y="3686"/>
                  </a:cubicBezTo>
                  <a:cubicBezTo>
                    <a:pt x="4096" y="3466"/>
                    <a:pt x="3246" y="1386"/>
                    <a:pt x="3151" y="1103"/>
                  </a:cubicBezTo>
                  <a:cubicBezTo>
                    <a:pt x="2868" y="410"/>
                    <a:pt x="2238" y="0"/>
                    <a:pt x="15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3" name="Picture 102" descr="download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3721" y="3933992"/>
            <a:ext cx="417292" cy="417292"/>
          </a:xfrm>
          <a:prstGeom prst="rect">
            <a:avLst/>
          </a:prstGeom>
        </p:spPr>
      </p:pic>
      <p:grpSp>
        <p:nvGrpSpPr>
          <p:cNvPr id="114" name="Google Shape;6683;p53"/>
          <p:cNvGrpSpPr/>
          <p:nvPr/>
        </p:nvGrpSpPr>
        <p:grpSpPr>
          <a:xfrm>
            <a:off x="4541763" y="1811219"/>
            <a:ext cx="334919" cy="334919"/>
            <a:chOff x="-30735200" y="3192625"/>
            <a:chExt cx="292225" cy="292225"/>
          </a:xfrm>
        </p:grpSpPr>
        <p:sp>
          <p:nvSpPr>
            <p:cNvPr id="115" name="Google Shape;6684;p53"/>
            <p:cNvSpPr/>
            <p:nvPr/>
          </p:nvSpPr>
          <p:spPr>
            <a:xfrm>
              <a:off x="-30665100" y="3192625"/>
              <a:ext cx="175650" cy="223700"/>
            </a:xfrm>
            <a:custGeom>
              <a:avLst/>
              <a:gdLst/>
              <a:ahLst/>
              <a:cxnLst/>
              <a:rect l="l" t="t" r="r" b="b"/>
              <a:pathLst>
                <a:path w="7026" h="8948" extrusionOk="0">
                  <a:moveTo>
                    <a:pt x="2363" y="0"/>
                  </a:moveTo>
                  <a:cubicBezTo>
                    <a:pt x="2143" y="0"/>
                    <a:pt x="1985" y="158"/>
                    <a:pt x="1985" y="378"/>
                  </a:cubicBezTo>
                  <a:cubicBezTo>
                    <a:pt x="1985" y="567"/>
                    <a:pt x="2143" y="725"/>
                    <a:pt x="2363" y="725"/>
                  </a:cubicBezTo>
                  <a:lnTo>
                    <a:pt x="2710" y="725"/>
                  </a:lnTo>
                  <a:lnTo>
                    <a:pt x="2710" y="1576"/>
                  </a:lnTo>
                  <a:cubicBezTo>
                    <a:pt x="1135" y="2017"/>
                    <a:pt x="0" y="3466"/>
                    <a:pt x="0" y="5199"/>
                  </a:cubicBezTo>
                  <a:cubicBezTo>
                    <a:pt x="0" y="7278"/>
                    <a:pt x="1670" y="8948"/>
                    <a:pt x="3718" y="8948"/>
                  </a:cubicBezTo>
                  <a:cubicBezTo>
                    <a:pt x="3970" y="8948"/>
                    <a:pt x="4159" y="8916"/>
                    <a:pt x="4348" y="8853"/>
                  </a:cubicBezTo>
                  <a:cubicBezTo>
                    <a:pt x="4159" y="8664"/>
                    <a:pt x="4033" y="8381"/>
                    <a:pt x="4033" y="8066"/>
                  </a:cubicBezTo>
                  <a:cubicBezTo>
                    <a:pt x="4033" y="7877"/>
                    <a:pt x="4096" y="7687"/>
                    <a:pt x="4191" y="7530"/>
                  </a:cubicBezTo>
                  <a:lnTo>
                    <a:pt x="4191" y="7530"/>
                  </a:lnTo>
                  <a:cubicBezTo>
                    <a:pt x="4033" y="7561"/>
                    <a:pt x="3876" y="7561"/>
                    <a:pt x="3686" y="7561"/>
                  </a:cubicBezTo>
                  <a:cubicBezTo>
                    <a:pt x="2363" y="7561"/>
                    <a:pt x="1292" y="6522"/>
                    <a:pt x="1292" y="5167"/>
                  </a:cubicBezTo>
                  <a:cubicBezTo>
                    <a:pt x="1292" y="3844"/>
                    <a:pt x="2363" y="2773"/>
                    <a:pt x="3686" y="2773"/>
                  </a:cubicBezTo>
                  <a:cubicBezTo>
                    <a:pt x="4348" y="2773"/>
                    <a:pt x="4978" y="3088"/>
                    <a:pt x="5451" y="3560"/>
                  </a:cubicBezTo>
                  <a:cubicBezTo>
                    <a:pt x="5608" y="3466"/>
                    <a:pt x="5766" y="3466"/>
                    <a:pt x="5923" y="3466"/>
                  </a:cubicBezTo>
                  <a:lnTo>
                    <a:pt x="7026" y="3466"/>
                  </a:lnTo>
                  <a:cubicBezTo>
                    <a:pt x="6553" y="2584"/>
                    <a:pt x="5734" y="1859"/>
                    <a:pt x="4726" y="1576"/>
                  </a:cubicBezTo>
                  <a:lnTo>
                    <a:pt x="4726" y="725"/>
                  </a:lnTo>
                  <a:lnTo>
                    <a:pt x="5073" y="725"/>
                  </a:lnTo>
                  <a:cubicBezTo>
                    <a:pt x="5262" y="725"/>
                    <a:pt x="5419" y="567"/>
                    <a:pt x="5419" y="378"/>
                  </a:cubicBezTo>
                  <a:cubicBezTo>
                    <a:pt x="5419" y="158"/>
                    <a:pt x="5262" y="0"/>
                    <a:pt x="50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685;p53"/>
            <p:cNvSpPr/>
            <p:nvPr/>
          </p:nvSpPr>
          <p:spPr>
            <a:xfrm>
              <a:off x="-30615475" y="3278475"/>
              <a:ext cx="52775" cy="52000"/>
            </a:xfrm>
            <a:custGeom>
              <a:avLst/>
              <a:gdLst/>
              <a:ahLst/>
              <a:cxnLst/>
              <a:rect l="l" t="t" r="r" b="b"/>
              <a:pathLst>
                <a:path w="2111" h="2080" extrusionOk="0">
                  <a:moveTo>
                    <a:pt x="1733" y="0"/>
                  </a:moveTo>
                  <a:cubicBezTo>
                    <a:pt x="1544" y="32"/>
                    <a:pt x="1386" y="158"/>
                    <a:pt x="1386" y="347"/>
                  </a:cubicBezTo>
                  <a:lnTo>
                    <a:pt x="1386" y="1387"/>
                  </a:lnTo>
                  <a:lnTo>
                    <a:pt x="378" y="1387"/>
                  </a:lnTo>
                  <a:cubicBezTo>
                    <a:pt x="158" y="1387"/>
                    <a:pt x="0" y="1544"/>
                    <a:pt x="0" y="1733"/>
                  </a:cubicBezTo>
                  <a:cubicBezTo>
                    <a:pt x="0" y="1922"/>
                    <a:pt x="158" y="2080"/>
                    <a:pt x="378" y="2080"/>
                  </a:cubicBezTo>
                  <a:lnTo>
                    <a:pt x="1733" y="2080"/>
                  </a:lnTo>
                  <a:cubicBezTo>
                    <a:pt x="1954" y="2080"/>
                    <a:pt x="2111" y="1922"/>
                    <a:pt x="2111" y="1733"/>
                  </a:cubicBezTo>
                  <a:lnTo>
                    <a:pt x="2111" y="347"/>
                  </a:lnTo>
                  <a:cubicBezTo>
                    <a:pt x="2111" y="158"/>
                    <a:pt x="1954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686;p53"/>
            <p:cNvSpPr/>
            <p:nvPr/>
          </p:nvSpPr>
          <p:spPr>
            <a:xfrm>
              <a:off x="-30528850" y="3296575"/>
              <a:ext cx="85875" cy="25250"/>
            </a:xfrm>
            <a:custGeom>
              <a:avLst/>
              <a:gdLst/>
              <a:ahLst/>
              <a:cxnLst/>
              <a:rect l="l" t="t" r="r" b="b"/>
              <a:pathLst>
                <a:path w="3435" h="1010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cubicBezTo>
                    <a:pt x="1" y="789"/>
                    <a:pt x="253" y="1009"/>
                    <a:pt x="536" y="1009"/>
                  </a:cubicBezTo>
                  <a:lnTo>
                    <a:pt x="2931" y="1009"/>
                  </a:lnTo>
                  <a:cubicBezTo>
                    <a:pt x="3214" y="1009"/>
                    <a:pt x="3435" y="789"/>
                    <a:pt x="3435" y="505"/>
                  </a:cubicBezTo>
                  <a:cubicBezTo>
                    <a:pt x="3435" y="221"/>
                    <a:pt x="3214" y="1"/>
                    <a:pt x="2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687;p53"/>
            <p:cNvSpPr/>
            <p:nvPr/>
          </p:nvSpPr>
          <p:spPr>
            <a:xfrm>
              <a:off x="-30546175" y="3338325"/>
              <a:ext cx="85875" cy="26025"/>
            </a:xfrm>
            <a:custGeom>
              <a:avLst/>
              <a:gdLst/>
              <a:ahLst/>
              <a:cxnLst/>
              <a:rect l="l" t="t" r="r" b="b"/>
              <a:pathLst>
                <a:path w="3435" h="1041" extrusionOk="0">
                  <a:moveTo>
                    <a:pt x="505" y="1"/>
                  </a:moveTo>
                  <a:cubicBezTo>
                    <a:pt x="221" y="1"/>
                    <a:pt x="1" y="253"/>
                    <a:pt x="1" y="536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2899" y="1040"/>
                  </a:lnTo>
                  <a:cubicBezTo>
                    <a:pt x="3183" y="1040"/>
                    <a:pt x="3435" y="851"/>
                    <a:pt x="3435" y="536"/>
                  </a:cubicBezTo>
                  <a:cubicBezTo>
                    <a:pt x="3435" y="253"/>
                    <a:pt x="3183" y="1"/>
                    <a:pt x="28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688;p53"/>
            <p:cNvSpPr/>
            <p:nvPr/>
          </p:nvSpPr>
          <p:spPr>
            <a:xfrm>
              <a:off x="-30546175" y="338165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0"/>
                  </a:moveTo>
                  <a:cubicBezTo>
                    <a:pt x="221" y="0"/>
                    <a:pt x="1" y="252"/>
                    <a:pt x="1" y="536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90" y="1040"/>
                    <a:pt x="2710" y="788"/>
                    <a:pt x="2710" y="536"/>
                  </a:cubicBezTo>
                  <a:cubicBezTo>
                    <a:pt x="2710" y="252"/>
                    <a:pt x="2490" y="0"/>
                    <a:pt x="22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6689;p53"/>
            <p:cNvSpPr/>
            <p:nvPr/>
          </p:nvSpPr>
          <p:spPr>
            <a:xfrm>
              <a:off x="-30546175" y="3424175"/>
              <a:ext cx="51225" cy="26025"/>
            </a:xfrm>
            <a:custGeom>
              <a:avLst/>
              <a:gdLst/>
              <a:ahLst/>
              <a:cxnLst/>
              <a:rect l="l" t="t" r="r" b="b"/>
              <a:pathLst>
                <a:path w="2049" h="1041" extrusionOk="0">
                  <a:moveTo>
                    <a:pt x="505" y="1"/>
                  </a:moveTo>
                  <a:cubicBezTo>
                    <a:pt x="221" y="1"/>
                    <a:pt x="1" y="253"/>
                    <a:pt x="1" y="505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1544" y="1040"/>
                  </a:lnTo>
                  <a:cubicBezTo>
                    <a:pt x="1796" y="1040"/>
                    <a:pt x="2048" y="788"/>
                    <a:pt x="2048" y="505"/>
                  </a:cubicBezTo>
                  <a:cubicBezTo>
                    <a:pt x="2048" y="253"/>
                    <a:pt x="1796" y="1"/>
                    <a:pt x="15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690;p53"/>
            <p:cNvSpPr/>
            <p:nvPr/>
          </p:nvSpPr>
          <p:spPr>
            <a:xfrm>
              <a:off x="-30735200" y="3209325"/>
              <a:ext cx="174075" cy="275525"/>
            </a:xfrm>
            <a:custGeom>
              <a:avLst/>
              <a:gdLst/>
              <a:ahLst/>
              <a:cxnLst/>
              <a:rect l="l" t="t" r="r" b="b"/>
              <a:pathLst>
                <a:path w="6963" h="11021" extrusionOk="0">
                  <a:moveTo>
                    <a:pt x="3803" y="0"/>
                  </a:moveTo>
                  <a:cubicBezTo>
                    <a:pt x="3716" y="0"/>
                    <a:pt x="3637" y="52"/>
                    <a:pt x="3592" y="120"/>
                  </a:cubicBezTo>
                  <a:lnTo>
                    <a:pt x="1702" y="2231"/>
                  </a:lnTo>
                  <a:cubicBezTo>
                    <a:pt x="1544" y="2420"/>
                    <a:pt x="1418" y="2640"/>
                    <a:pt x="1418" y="2892"/>
                  </a:cubicBezTo>
                  <a:lnTo>
                    <a:pt x="1418" y="5917"/>
                  </a:lnTo>
                  <a:cubicBezTo>
                    <a:pt x="1418" y="6200"/>
                    <a:pt x="1292" y="6421"/>
                    <a:pt x="1103" y="6641"/>
                  </a:cubicBezTo>
                  <a:lnTo>
                    <a:pt x="126" y="7618"/>
                  </a:lnTo>
                  <a:cubicBezTo>
                    <a:pt x="0" y="7744"/>
                    <a:pt x="0" y="7965"/>
                    <a:pt x="126" y="8091"/>
                  </a:cubicBezTo>
                  <a:lnTo>
                    <a:pt x="2867" y="10926"/>
                  </a:lnTo>
                  <a:cubicBezTo>
                    <a:pt x="2930" y="10989"/>
                    <a:pt x="3017" y="11021"/>
                    <a:pt x="3104" y="11021"/>
                  </a:cubicBezTo>
                  <a:cubicBezTo>
                    <a:pt x="3190" y="11021"/>
                    <a:pt x="3277" y="10989"/>
                    <a:pt x="3340" y="10926"/>
                  </a:cubicBezTo>
                  <a:lnTo>
                    <a:pt x="4317" y="9949"/>
                  </a:lnTo>
                  <a:cubicBezTo>
                    <a:pt x="4537" y="9729"/>
                    <a:pt x="4758" y="9634"/>
                    <a:pt x="5041" y="9634"/>
                  </a:cubicBezTo>
                  <a:lnTo>
                    <a:pt x="6963" y="9634"/>
                  </a:lnTo>
                  <a:cubicBezTo>
                    <a:pt x="6900" y="9477"/>
                    <a:pt x="6837" y="9288"/>
                    <a:pt x="6837" y="9099"/>
                  </a:cubicBezTo>
                  <a:cubicBezTo>
                    <a:pt x="6837" y="9036"/>
                    <a:pt x="6837" y="8973"/>
                    <a:pt x="6900" y="8910"/>
                  </a:cubicBezTo>
                  <a:cubicBezTo>
                    <a:pt x="6774" y="8910"/>
                    <a:pt x="6648" y="8941"/>
                    <a:pt x="6522" y="8941"/>
                  </a:cubicBezTo>
                  <a:cubicBezTo>
                    <a:pt x="4096" y="8941"/>
                    <a:pt x="2080" y="6925"/>
                    <a:pt x="2080" y="4499"/>
                  </a:cubicBezTo>
                  <a:cubicBezTo>
                    <a:pt x="2080" y="2892"/>
                    <a:pt x="2962" y="1475"/>
                    <a:pt x="4254" y="687"/>
                  </a:cubicBezTo>
                  <a:cubicBezTo>
                    <a:pt x="4254" y="592"/>
                    <a:pt x="4222" y="529"/>
                    <a:pt x="4222" y="498"/>
                  </a:cubicBezTo>
                  <a:lnTo>
                    <a:pt x="4128" y="246"/>
                  </a:lnTo>
                  <a:cubicBezTo>
                    <a:pt x="4096" y="120"/>
                    <a:pt x="4002" y="57"/>
                    <a:pt x="3907" y="25"/>
                  </a:cubicBezTo>
                  <a:cubicBezTo>
                    <a:pt x="3872" y="8"/>
                    <a:pt x="3837" y="0"/>
                    <a:pt x="38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6538;p53"/>
          <p:cNvGrpSpPr/>
          <p:nvPr/>
        </p:nvGrpSpPr>
        <p:grpSpPr>
          <a:xfrm>
            <a:off x="4149097" y="1660468"/>
            <a:ext cx="345750" cy="337039"/>
            <a:chOff x="-31817400" y="3910025"/>
            <a:chExt cx="301675" cy="294075"/>
          </a:xfrm>
        </p:grpSpPr>
        <p:sp>
          <p:nvSpPr>
            <p:cNvPr id="123" name="Google Shape;6539;p53"/>
            <p:cNvSpPr/>
            <p:nvPr/>
          </p:nvSpPr>
          <p:spPr>
            <a:xfrm>
              <a:off x="-31817400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540;p53"/>
            <p:cNvSpPr/>
            <p:nvPr/>
          </p:nvSpPr>
          <p:spPr>
            <a:xfrm>
              <a:off x="-31816600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6541;p53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7" name="Picture 126" descr="medical-equipment-maintenance-vector-illustration-isolated-white-medical-equipment-maintenance-man-making-setting-medical-136251276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2009" y="2930965"/>
            <a:ext cx="935107" cy="98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4730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2019-Medic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0BED4"/>
      </a:accent1>
      <a:accent2>
        <a:srgbClr val="8EDADA"/>
      </a:accent2>
      <a:accent3>
        <a:srgbClr val="AAAAAA"/>
      </a:accent3>
      <a:accent4>
        <a:srgbClr val="D4D4D4"/>
      </a:accent4>
      <a:accent5>
        <a:srgbClr val="60BED4"/>
      </a:accent5>
      <a:accent6>
        <a:srgbClr val="8EDADA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2019-Medic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0BED4"/>
      </a:accent1>
      <a:accent2>
        <a:srgbClr val="8EDADA"/>
      </a:accent2>
      <a:accent3>
        <a:srgbClr val="AAAAAA"/>
      </a:accent3>
      <a:accent4>
        <a:srgbClr val="D4D4D4"/>
      </a:accent4>
      <a:accent5>
        <a:srgbClr val="60BED4"/>
      </a:accent5>
      <a:accent6>
        <a:srgbClr val="8EDADA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2019-Medic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0BED4"/>
      </a:accent1>
      <a:accent2>
        <a:srgbClr val="8EDADA"/>
      </a:accent2>
      <a:accent3>
        <a:srgbClr val="AAAAAA"/>
      </a:accent3>
      <a:accent4>
        <a:srgbClr val="D4D4D4"/>
      </a:accent4>
      <a:accent5>
        <a:srgbClr val="60BED4"/>
      </a:accent5>
      <a:accent6>
        <a:srgbClr val="8EDADA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4243</TotalTime>
  <Words>439</Words>
  <Application>Microsoft Office PowerPoint</Application>
  <PresentationFormat>Custom</PresentationFormat>
  <Paragraphs>128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Cover and End Slide Master</vt:lpstr>
      <vt:lpstr>Contents Slide Master</vt:lpstr>
      <vt:lpstr>Section Break Slide Master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SPAN OF CONTROL</vt:lpstr>
      <vt:lpstr>Slide 14</vt:lpstr>
      <vt:lpstr>Our Certification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JOYCYRIX</cp:lastModifiedBy>
  <cp:revision>181</cp:revision>
  <dcterms:created xsi:type="dcterms:W3CDTF">2018-04-24T17:14:44Z</dcterms:created>
  <dcterms:modified xsi:type="dcterms:W3CDTF">2021-02-02T18:10:31Z</dcterms:modified>
</cp:coreProperties>
</file>